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7104063" cy="10234613"/>
  <p:defaultTextStyle>
    <a:defPPr>
      <a:defRPr lang="ja-JP"/>
    </a:defPPr>
    <a:lvl1pPr marL="0" algn="l" defTabSz="798728" rtl="0" eaLnBrk="1" latinLnBrk="0" hangingPunct="1">
      <a:defRPr kumimoji="1" sz="1600" kern="1200">
        <a:solidFill>
          <a:schemeClr val="tx1"/>
        </a:solidFill>
        <a:latin typeface="+mn-lt"/>
        <a:ea typeface="+mn-ea"/>
        <a:cs typeface="+mn-cs"/>
      </a:defRPr>
    </a:lvl1pPr>
    <a:lvl2pPr marL="399364" algn="l" defTabSz="798728" rtl="0" eaLnBrk="1" latinLnBrk="0" hangingPunct="1">
      <a:defRPr kumimoji="1" sz="1600" kern="1200">
        <a:solidFill>
          <a:schemeClr val="tx1"/>
        </a:solidFill>
        <a:latin typeface="+mn-lt"/>
        <a:ea typeface="+mn-ea"/>
        <a:cs typeface="+mn-cs"/>
      </a:defRPr>
    </a:lvl2pPr>
    <a:lvl3pPr marL="798728" algn="l" defTabSz="798728" rtl="0" eaLnBrk="1" latinLnBrk="0" hangingPunct="1">
      <a:defRPr kumimoji="1" sz="1600" kern="1200">
        <a:solidFill>
          <a:schemeClr val="tx1"/>
        </a:solidFill>
        <a:latin typeface="+mn-lt"/>
        <a:ea typeface="+mn-ea"/>
        <a:cs typeface="+mn-cs"/>
      </a:defRPr>
    </a:lvl3pPr>
    <a:lvl4pPr marL="1198093" algn="l" defTabSz="798728" rtl="0" eaLnBrk="1" latinLnBrk="0" hangingPunct="1">
      <a:defRPr kumimoji="1" sz="1600" kern="1200">
        <a:solidFill>
          <a:schemeClr val="tx1"/>
        </a:solidFill>
        <a:latin typeface="+mn-lt"/>
        <a:ea typeface="+mn-ea"/>
        <a:cs typeface="+mn-cs"/>
      </a:defRPr>
    </a:lvl4pPr>
    <a:lvl5pPr marL="1597457" algn="l" defTabSz="798728" rtl="0" eaLnBrk="1" latinLnBrk="0" hangingPunct="1">
      <a:defRPr kumimoji="1" sz="1600" kern="1200">
        <a:solidFill>
          <a:schemeClr val="tx1"/>
        </a:solidFill>
        <a:latin typeface="+mn-lt"/>
        <a:ea typeface="+mn-ea"/>
        <a:cs typeface="+mn-cs"/>
      </a:defRPr>
    </a:lvl5pPr>
    <a:lvl6pPr marL="1996821" algn="l" defTabSz="798728" rtl="0" eaLnBrk="1" latinLnBrk="0" hangingPunct="1">
      <a:defRPr kumimoji="1" sz="1600" kern="1200">
        <a:solidFill>
          <a:schemeClr val="tx1"/>
        </a:solidFill>
        <a:latin typeface="+mn-lt"/>
        <a:ea typeface="+mn-ea"/>
        <a:cs typeface="+mn-cs"/>
      </a:defRPr>
    </a:lvl6pPr>
    <a:lvl7pPr marL="2396185" algn="l" defTabSz="798728" rtl="0" eaLnBrk="1" latinLnBrk="0" hangingPunct="1">
      <a:defRPr kumimoji="1" sz="1600" kern="1200">
        <a:solidFill>
          <a:schemeClr val="tx1"/>
        </a:solidFill>
        <a:latin typeface="+mn-lt"/>
        <a:ea typeface="+mn-ea"/>
        <a:cs typeface="+mn-cs"/>
      </a:defRPr>
    </a:lvl7pPr>
    <a:lvl8pPr marL="2795549" algn="l" defTabSz="798728" rtl="0" eaLnBrk="1" latinLnBrk="0" hangingPunct="1">
      <a:defRPr kumimoji="1" sz="1600" kern="1200">
        <a:solidFill>
          <a:schemeClr val="tx1"/>
        </a:solidFill>
        <a:latin typeface="+mn-lt"/>
        <a:ea typeface="+mn-ea"/>
        <a:cs typeface="+mn-cs"/>
      </a:defRPr>
    </a:lvl8pPr>
    <a:lvl9pPr marL="3194914" algn="l" defTabSz="798728" rtl="0" eaLnBrk="1" latinLnBrk="0" hangingPunct="1">
      <a:defRPr kumimoji="1" sz="1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B5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892" y="72"/>
      </p:cViewPr>
      <p:guideLst>
        <p:guide orient="horz" pos="3120"/>
        <p:guide pos="216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2" y="3077283"/>
            <a:ext cx="5829299"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2" y="5613400"/>
            <a:ext cx="4800600" cy="2531533"/>
          </a:xfrm>
        </p:spPr>
        <p:txBody>
          <a:bodyPr/>
          <a:lstStyle>
            <a:lvl1pPr marL="0" indent="0" algn="ctr">
              <a:buNone/>
              <a:defRPr>
                <a:solidFill>
                  <a:schemeClr val="tx1">
                    <a:tint val="75000"/>
                  </a:schemeClr>
                </a:solidFill>
              </a:defRPr>
            </a:lvl1pPr>
            <a:lvl2pPr marL="399364" indent="0" algn="ctr">
              <a:buNone/>
              <a:defRPr>
                <a:solidFill>
                  <a:schemeClr val="tx1">
                    <a:tint val="75000"/>
                  </a:schemeClr>
                </a:solidFill>
              </a:defRPr>
            </a:lvl2pPr>
            <a:lvl3pPr marL="798728" indent="0" algn="ctr">
              <a:buNone/>
              <a:defRPr>
                <a:solidFill>
                  <a:schemeClr val="tx1">
                    <a:tint val="75000"/>
                  </a:schemeClr>
                </a:solidFill>
              </a:defRPr>
            </a:lvl3pPr>
            <a:lvl4pPr marL="1198093" indent="0" algn="ctr">
              <a:buNone/>
              <a:defRPr>
                <a:solidFill>
                  <a:schemeClr val="tx1">
                    <a:tint val="75000"/>
                  </a:schemeClr>
                </a:solidFill>
              </a:defRPr>
            </a:lvl4pPr>
            <a:lvl5pPr marL="1597457" indent="0" algn="ctr">
              <a:buNone/>
              <a:defRPr>
                <a:solidFill>
                  <a:schemeClr val="tx1">
                    <a:tint val="75000"/>
                  </a:schemeClr>
                </a:solidFill>
              </a:defRPr>
            </a:lvl5pPr>
            <a:lvl6pPr marL="1996821" indent="0" algn="ctr">
              <a:buNone/>
              <a:defRPr>
                <a:solidFill>
                  <a:schemeClr val="tx1">
                    <a:tint val="75000"/>
                  </a:schemeClr>
                </a:solidFill>
              </a:defRPr>
            </a:lvl6pPr>
            <a:lvl7pPr marL="2396185" indent="0" algn="ctr">
              <a:buNone/>
              <a:defRPr>
                <a:solidFill>
                  <a:schemeClr val="tx1">
                    <a:tint val="75000"/>
                  </a:schemeClr>
                </a:solidFill>
              </a:defRPr>
            </a:lvl7pPr>
            <a:lvl8pPr marL="2795549" indent="0" algn="ctr">
              <a:buNone/>
              <a:defRPr>
                <a:solidFill>
                  <a:schemeClr val="tx1">
                    <a:tint val="75000"/>
                  </a:schemeClr>
                </a:solidFill>
              </a:defRPr>
            </a:lvl8pPr>
            <a:lvl9pPr marL="319491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4A2AC3F-2852-4407-9656-8A2B3819108F}" type="datetimeFigureOut">
              <a:rPr kumimoji="1" lang="ja-JP" altLang="en-US" smtClean="0"/>
              <a:pPr/>
              <a:t>2022/7/9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57D590-2300-4B45-874B-C17B921B3877}" type="slidenum">
              <a:rPr kumimoji="1" lang="ja-JP" altLang="en-US" smtClean="0"/>
              <a:pPr/>
              <a:t>‹#›</a:t>
            </a:fld>
            <a:endParaRPr kumimoji="1" lang="ja-JP" altLang="en-US"/>
          </a:p>
        </p:txBody>
      </p:sp>
    </p:spTree>
    <p:extLst>
      <p:ext uri="{BB962C8B-B14F-4D97-AF65-F5344CB8AC3E}">
        <p14:creationId xmlns:p14="http://schemas.microsoft.com/office/powerpoint/2010/main" val="2847603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4A2AC3F-2852-4407-9656-8A2B3819108F}" type="datetimeFigureOut">
              <a:rPr kumimoji="1" lang="ja-JP" altLang="en-US" smtClean="0"/>
              <a:pPr/>
              <a:t>2022/7/9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57D590-2300-4B45-874B-C17B921B3877}" type="slidenum">
              <a:rPr kumimoji="1" lang="ja-JP" altLang="en-US" smtClean="0"/>
              <a:pPr/>
              <a:t>‹#›</a:t>
            </a:fld>
            <a:endParaRPr kumimoji="1" lang="ja-JP" altLang="en-US"/>
          </a:p>
        </p:txBody>
      </p:sp>
    </p:spTree>
    <p:extLst>
      <p:ext uri="{BB962C8B-B14F-4D97-AF65-F5344CB8AC3E}">
        <p14:creationId xmlns:p14="http://schemas.microsoft.com/office/powerpoint/2010/main" val="3662042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8" y="529700"/>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700"/>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4A2AC3F-2852-4407-9656-8A2B3819108F}" type="datetimeFigureOut">
              <a:rPr kumimoji="1" lang="ja-JP" altLang="en-US" smtClean="0"/>
              <a:pPr/>
              <a:t>2022/7/9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57D590-2300-4B45-874B-C17B921B3877}" type="slidenum">
              <a:rPr kumimoji="1" lang="ja-JP" altLang="en-US" smtClean="0"/>
              <a:pPr/>
              <a:t>‹#›</a:t>
            </a:fld>
            <a:endParaRPr kumimoji="1" lang="ja-JP" altLang="en-US"/>
          </a:p>
        </p:txBody>
      </p:sp>
    </p:spTree>
    <p:extLst>
      <p:ext uri="{BB962C8B-B14F-4D97-AF65-F5344CB8AC3E}">
        <p14:creationId xmlns:p14="http://schemas.microsoft.com/office/powerpoint/2010/main" val="3568767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4A2AC3F-2852-4407-9656-8A2B3819108F}" type="datetimeFigureOut">
              <a:rPr kumimoji="1" lang="ja-JP" altLang="en-US" smtClean="0"/>
              <a:pPr/>
              <a:t>2022/7/9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57D590-2300-4B45-874B-C17B921B3877}" type="slidenum">
              <a:rPr kumimoji="1" lang="ja-JP" altLang="en-US" smtClean="0"/>
              <a:pPr/>
              <a:t>‹#›</a:t>
            </a:fld>
            <a:endParaRPr kumimoji="1" lang="ja-JP" altLang="en-US"/>
          </a:p>
        </p:txBody>
      </p:sp>
    </p:spTree>
    <p:extLst>
      <p:ext uri="{BB962C8B-B14F-4D97-AF65-F5344CB8AC3E}">
        <p14:creationId xmlns:p14="http://schemas.microsoft.com/office/powerpoint/2010/main" val="440097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6" y="6365523"/>
            <a:ext cx="5829299" cy="1967441"/>
          </a:xfrm>
        </p:spPr>
        <p:txBody>
          <a:bodyPr anchor="t"/>
          <a:lstStyle>
            <a:lvl1pPr algn="l">
              <a:defRPr sz="35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6" y="4198588"/>
            <a:ext cx="5829299" cy="2166936"/>
          </a:xfrm>
        </p:spPr>
        <p:txBody>
          <a:bodyPr anchor="b"/>
          <a:lstStyle>
            <a:lvl1pPr marL="0" indent="0">
              <a:buNone/>
              <a:defRPr sz="1700">
                <a:solidFill>
                  <a:schemeClr val="tx1">
                    <a:tint val="75000"/>
                  </a:schemeClr>
                </a:solidFill>
              </a:defRPr>
            </a:lvl1pPr>
            <a:lvl2pPr marL="399364" indent="0">
              <a:buNone/>
              <a:defRPr sz="1600">
                <a:solidFill>
                  <a:schemeClr val="tx1">
                    <a:tint val="75000"/>
                  </a:schemeClr>
                </a:solidFill>
              </a:defRPr>
            </a:lvl2pPr>
            <a:lvl3pPr marL="798728" indent="0">
              <a:buNone/>
              <a:defRPr sz="1400">
                <a:solidFill>
                  <a:schemeClr val="tx1">
                    <a:tint val="75000"/>
                  </a:schemeClr>
                </a:solidFill>
              </a:defRPr>
            </a:lvl3pPr>
            <a:lvl4pPr marL="1198093" indent="0">
              <a:buNone/>
              <a:defRPr sz="1200">
                <a:solidFill>
                  <a:schemeClr val="tx1">
                    <a:tint val="75000"/>
                  </a:schemeClr>
                </a:solidFill>
              </a:defRPr>
            </a:lvl4pPr>
            <a:lvl5pPr marL="1597457" indent="0">
              <a:buNone/>
              <a:defRPr sz="1200">
                <a:solidFill>
                  <a:schemeClr val="tx1">
                    <a:tint val="75000"/>
                  </a:schemeClr>
                </a:solidFill>
              </a:defRPr>
            </a:lvl5pPr>
            <a:lvl6pPr marL="1996821" indent="0">
              <a:buNone/>
              <a:defRPr sz="1200">
                <a:solidFill>
                  <a:schemeClr val="tx1">
                    <a:tint val="75000"/>
                  </a:schemeClr>
                </a:solidFill>
              </a:defRPr>
            </a:lvl6pPr>
            <a:lvl7pPr marL="2396185" indent="0">
              <a:buNone/>
              <a:defRPr sz="1200">
                <a:solidFill>
                  <a:schemeClr val="tx1">
                    <a:tint val="75000"/>
                  </a:schemeClr>
                </a:solidFill>
              </a:defRPr>
            </a:lvl7pPr>
            <a:lvl8pPr marL="2795549" indent="0">
              <a:buNone/>
              <a:defRPr sz="1200">
                <a:solidFill>
                  <a:schemeClr val="tx1">
                    <a:tint val="75000"/>
                  </a:schemeClr>
                </a:solidFill>
              </a:defRPr>
            </a:lvl8pPr>
            <a:lvl9pPr marL="3194914"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4A2AC3F-2852-4407-9656-8A2B3819108F}" type="datetimeFigureOut">
              <a:rPr kumimoji="1" lang="ja-JP" altLang="en-US" smtClean="0"/>
              <a:pPr/>
              <a:t>2022/7/9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57D590-2300-4B45-874B-C17B921B3877}" type="slidenum">
              <a:rPr kumimoji="1" lang="ja-JP" altLang="en-US" smtClean="0"/>
              <a:pPr/>
              <a:t>‹#›</a:t>
            </a:fld>
            <a:endParaRPr kumimoji="1" lang="ja-JP" altLang="en-US"/>
          </a:p>
        </p:txBody>
      </p:sp>
    </p:spTree>
    <p:extLst>
      <p:ext uri="{BB962C8B-B14F-4D97-AF65-F5344CB8AC3E}">
        <p14:creationId xmlns:p14="http://schemas.microsoft.com/office/powerpoint/2010/main" val="1240175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7" y="3081868"/>
            <a:ext cx="2257425" cy="8715905"/>
          </a:xfrm>
        </p:spPr>
        <p:txBody>
          <a:bodyPr/>
          <a:lstStyle>
            <a:lvl1pPr>
              <a:defRPr sz="2400"/>
            </a:lvl1pPr>
            <a:lvl2pPr>
              <a:defRPr sz="2100"/>
            </a:lvl2pPr>
            <a:lvl3pPr>
              <a:defRPr sz="17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2" y="3081868"/>
            <a:ext cx="2257425" cy="8715905"/>
          </a:xfrm>
        </p:spPr>
        <p:txBody>
          <a:bodyPr/>
          <a:lstStyle>
            <a:lvl1pPr>
              <a:defRPr sz="2400"/>
            </a:lvl1pPr>
            <a:lvl2pPr>
              <a:defRPr sz="2100"/>
            </a:lvl2pPr>
            <a:lvl3pPr>
              <a:defRPr sz="17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A2AC3F-2852-4407-9656-8A2B3819108F}" type="datetimeFigureOut">
              <a:rPr kumimoji="1" lang="ja-JP" altLang="en-US" smtClean="0"/>
              <a:pPr/>
              <a:t>2022/7/9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57D590-2300-4B45-874B-C17B921B3877}" type="slidenum">
              <a:rPr kumimoji="1" lang="ja-JP" altLang="en-US" smtClean="0"/>
              <a:pPr/>
              <a:t>‹#›</a:t>
            </a:fld>
            <a:endParaRPr kumimoji="1" lang="ja-JP" altLang="en-US"/>
          </a:p>
        </p:txBody>
      </p:sp>
    </p:spTree>
    <p:extLst>
      <p:ext uri="{BB962C8B-B14F-4D97-AF65-F5344CB8AC3E}">
        <p14:creationId xmlns:p14="http://schemas.microsoft.com/office/powerpoint/2010/main" val="4153719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96702"/>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17388"/>
            <a:ext cx="3030141" cy="924100"/>
          </a:xfrm>
        </p:spPr>
        <p:txBody>
          <a:bodyPr anchor="b"/>
          <a:lstStyle>
            <a:lvl1pPr marL="0" indent="0">
              <a:buNone/>
              <a:defRPr sz="2100" b="1"/>
            </a:lvl1pPr>
            <a:lvl2pPr marL="399364" indent="0">
              <a:buNone/>
              <a:defRPr sz="1700" b="1"/>
            </a:lvl2pPr>
            <a:lvl3pPr marL="798728" indent="0">
              <a:buNone/>
              <a:defRPr sz="1600" b="1"/>
            </a:lvl3pPr>
            <a:lvl4pPr marL="1198093" indent="0">
              <a:buNone/>
              <a:defRPr sz="1400" b="1"/>
            </a:lvl4pPr>
            <a:lvl5pPr marL="1597457" indent="0">
              <a:buNone/>
              <a:defRPr sz="1400" b="1"/>
            </a:lvl5pPr>
            <a:lvl6pPr marL="1996821" indent="0">
              <a:buNone/>
              <a:defRPr sz="1400" b="1"/>
            </a:lvl6pPr>
            <a:lvl7pPr marL="2396185" indent="0">
              <a:buNone/>
              <a:defRPr sz="1400" b="1"/>
            </a:lvl7pPr>
            <a:lvl8pPr marL="2795549" indent="0">
              <a:buNone/>
              <a:defRPr sz="1400" b="1"/>
            </a:lvl8pPr>
            <a:lvl9pPr marL="3194914" indent="0">
              <a:buNone/>
              <a:defRPr sz="14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41488"/>
            <a:ext cx="3030141" cy="5707416"/>
          </a:xfrm>
        </p:spPr>
        <p:txBody>
          <a:bodyPr/>
          <a:lstStyle>
            <a:lvl1pPr>
              <a:defRPr sz="2100"/>
            </a:lvl1pPr>
            <a:lvl2pPr>
              <a:defRPr sz="1700"/>
            </a:lvl2pPr>
            <a:lvl3pPr>
              <a:defRPr sz="1600"/>
            </a:lvl3pPr>
            <a:lvl4pPr>
              <a:defRPr sz="1400"/>
            </a:lvl4pPr>
            <a:lvl5pPr>
              <a:defRPr sz="1400"/>
            </a:lvl5pPr>
            <a:lvl6pPr>
              <a:defRPr sz="1400"/>
            </a:lvl6pPr>
            <a:lvl7pPr>
              <a:defRPr sz="1400"/>
            </a:lvl7pPr>
            <a:lvl8pPr>
              <a:defRPr sz="1400"/>
            </a:lvl8pPr>
            <a:lvl9pPr>
              <a:defRPr sz="1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8"/>
            <a:ext cx="3031331" cy="924100"/>
          </a:xfrm>
        </p:spPr>
        <p:txBody>
          <a:bodyPr anchor="b"/>
          <a:lstStyle>
            <a:lvl1pPr marL="0" indent="0">
              <a:buNone/>
              <a:defRPr sz="2100" b="1"/>
            </a:lvl1pPr>
            <a:lvl2pPr marL="399364" indent="0">
              <a:buNone/>
              <a:defRPr sz="1700" b="1"/>
            </a:lvl2pPr>
            <a:lvl3pPr marL="798728" indent="0">
              <a:buNone/>
              <a:defRPr sz="1600" b="1"/>
            </a:lvl3pPr>
            <a:lvl4pPr marL="1198093" indent="0">
              <a:buNone/>
              <a:defRPr sz="1400" b="1"/>
            </a:lvl4pPr>
            <a:lvl5pPr marL="1597457" indent="0">
              <a:buNone/>
              <a:defRPr sz="1400" b="1"/>
            </a:lvl5pPr>
            <a:lvl6pPr marL="1996821" indent="0">
              <a:buNone/>
              <a:defRPr sz="1400" b="1"/>
            </a:lvl6pPr>
            <a:lvl7pPr marL="2396185" indent="0">
              <a:buNone/>
              <a:defRPr sz="1400" b="1"/>
            </a:lvl7pPr>
            <a:lvl8pPr marL="2795549" indent="0">
              <a:buNone/>
              <a:defRPr sz="1400" b="1"/>
            </a:lvl8pPr>
            <a:lvl9pPr marL="3194914" indent="0">
              <a:buNone/>
              <a:defRPr sz="14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8"/>
            <a:ext cx="3031331" cy="5707416"/>
          </a:xfrm>
        </p:spPr>
        <p:txBody>
          <a:bodyPr/>
          <a:lstStyle>
            <a:lvl1pPr>
              <a:defRPr sz="2100"/>
            </a:lvl1pPr>
            <a:lvl2pPr>
              <a:defRPr sz="1700"/>
            </a:lvl2pPr>
            <a:lvl3pPr>
              <a:defRPr sz="1600"/>
            </a:lvl3pPr>
            <a:lvl4pPr>
              <a:defRPr sz="1400"/>
            </a:lvl4pPr>
            <a:lvl5pPr>
              <a:defRPr sz="1400"/>
            </a:lvl5pPr>
            <a:lvl6pPr>
              <a:defRPr sz="1400"/>
            </a:lvl6pPr>
            <a:lvl7pPr>
              <a:defRPr sz="1400"/>
            </a:lvl7pPr>
            <a:lvl8pPr>
              <a:defRPr sz="1400"/>
            </a:lvl8pPr>
            <a:lvl9pPr>
              <a:defRPr sz="1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4A2AC3F-2852-4407-9656-8A2B3819108F}" type="datetimeFigureOut">
              <a:rPr kumimoji="1" lang="ja-JP" altLang="en-US" smtClean="0"/>
              <a:pPr/>
              <a:t>2022/7/9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B57D590-2300-4B45-874B-C17B921B3877}" type="slidenum">
              <a:rPr kumimoji="1" lang="ja-JP" altLang="en-US" smtClean="0"/>
              <a:pPr/>
              <a:t>‹#›</a:t>
            </a:fld>
            <a:endParaRPr kumimoji="1" lang="ja-JP" altLang="en-US"/>
          </a:p>
        </p:txBody>
      </p:sp>
    </p:spTree>
    <p:extLst>
      <p:ext uri="{BB962C8B-B14F-4D97-AF65-F5344CB8AC3E}">
        <p14:creationId xmlns:p14="http://schemas.microsoft.com/office/powerpoint/2010/main" val="2356905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4A2AC3F-2852-4407-9656-8A2B3819108F}" type="datetimeFigureOut">
              <a:rPr kumimoji="1" lang="ja-JP" altLang="en-US" smtClean="0"/>
              <a:pPr/>
              <a:t>2022/7/9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B57D590-2300-4B45-874B-C17B921B3877}" type="slidenum">
              <a:rPr kumimoji="1" lang="ja-JP" altLang="en-US" smtClean="0"/>
              <a:pPr/>
              <a:t>‹#›</a:t>
            </a:fld>
            <a:endParaRPr kumimoji="1" lang="ja-JP" altLang="en-US"/>
          </a:p>
        </p:txBody>
      </p:sp>
    </p:spTree>
    <p:extLst>
      <p:ext uri="{BB962C8B-B14F-4D97-AF65-F5344CB8AC3E}">
        <p14:creationId xmlns:p14="http://schemas.microsoft.com/office/powerpoint/2010/main" val="3547745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4A2AC3F-2852-4407-9656-8A2B3819108F}" type="datetimeFigureOut">
              <a:rPr kumimoji="1" lang="ja-JP" altLang="en-US" smtClean="0"/>
              <a:pPr/>
              <a:t>2022/7/9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B57D590-2300-4B45-874B-C17B921B3877}" type="slidenum">
              <a:rPr kumimoji="1" lang="ja-JP" altLang="en-US" smtClean="0"/>
              <a:pPr/>
              <a:t>‹#›</a:t>
            </a:fld>
            <a:endParaRPr kumimoji="1" lang="ja-JP" altLang="en-US"/>
          </a:p>
        </p:txBody>
      </p:sp>
    </p:spTree>
    <p:extLst>
      <p:ext uri="{BB962C8B-B14F-4D97-AF65-F5344CB8AC3E}">
        <p14:creationId xmlns:p14="http://schemas.microsoft.com/office/powerpoint/2010/main" val="4141334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94406"/>
            <a:ext cx="2256236" cy="1678516"/>
          </a:xfrm>
        </p:spPr>
        <p:txBody>
          <a:bodyPr anchor="b"/>
          <a:lstStyle>
            <a:lvl1pPr algn="l">
              <a:defRPr sz="17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8"/>
            <a:ext cx="3833814" cy="8454497"/>
          </a:xfrm>
        </p:spPr>
        <p:txBody>
          <a:bodyPr/>
          <a:lstStyle>
            <a:lvl1pPr>
              <a:defRPr sz="2800"/>
            </a:lvl1pPr>
            <a:lvl2pPr>
              <a:defRPr sz="2400"/>
            </a:lvl2pPr>
            <a:lvl3pPr>
              <a:defRPr sz="21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2" y="2072926"/>
            <a:ext cx="2256236" cy="6775980"/>
          </a:xfrm>
        </p:spPr>
        <p:txBody>
          <a:bodyPr/>
          <a:lstStyle>
            <a:lvl1pPr marL="0" indent="0">
              <a:buNone/>
              <a:defRPr sz="1200"/>
            </a:lvl1pPr>
            <a:lvl2pPr marL="399364" indent="0">
              <a:buNone/>
              <a:defRPr sz="1000"/>
            </a:lvl2pPr>
            <a:lvl3pPr marL="798728" indent="0">
              <a:buNone/>
              <a:defRPr sz="900"/>
            </a:lvl3pPr>
            <a:lvl4pPr marL="1198093" indent="0">
              <a:buNone/>
              <a:defRPr sz="800"/>
            </a:lvl4pPr>
            <a:lvl5pPr marL="1597457" indent="0">
              <a:buNone/>
              <a:defRPr sz="800"/>
            </a:lvl5pPr>
            <a:lvl6pPr marL="1996821" indent="0">
              <a:buNone/>
              <a:defRPr sz="800"/>
            </a:lvl6pPr>
            <a:lvl7pPr marL="2396185" indent="0">
              <a:buNone/>
              <a:defRPr sz="800"/>
            </a:lvl7pPr>
            <a:lvl8pPr marL="2795549" indent="0">
              <a:buNone/>
              <a:defRPr sz="800"/>
            </a:lvl8pPr>
            <a:lvl9pPr marL="3194914" indent="0">
              <a:buNone/>
              <a:defRPr sz="8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4A2AC3F-2852-4407-9656-8A2B3819108F}" type="datetimeFigureOut">
              <a:rPr kumimoji="1" lang="ja-JP" altLang="en-US" smtClean="0"/>
              <a:pPr/>
              <a:t>2022/7/9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57D590-2300-4B45-874B-C17B921B3877}" type="slidenum">
              <a:rPr kumimoji="1" lang="ja-JP" altLang="en-US" smtClean="0"/>
              <a:pPr/>
              <a:t>‹#›</a:t>
            </a:fld>
            <a:endParaRPr kumimoji="1" lang="ja-JP" altLang="en-US"/>
          </a:p>
        </p:txBody>
      </p:sp>
    </p:spTree>
    <p:extLst>
      <p:ext uri="{BB962C8B-B14F-4D97-AF65-F5344CB8AC3E}">
        <p14:creationId xmlns:p14="http://schemas.microsoft.com/office/powerpoint/2010/main" val="233147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17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2800"/>
            </a:lvl1pPr>
            <a:lvl2pPr marL="399364" indent="0">
              <a:buNone/>
              <a:defRPr sz="2400"/>
            </a:lvl2pPr>
            <a:lvl3pPr marL="798728" indent="0">
              <a:buNone/>
              <a:defRPr sz="2100"/>
            </a:lvl3pPr>
            <a:lvl4pPr marL="1198093" indent="0">
              <a:buNone/>
              <a:defRPr sz="1700"/>
            </a:lvl4pPr>
            <a:lvl5pPr marL="1597457" indent="0">
              <a:buNone/>
              <a:defRPr sz="1700"/>
            </a:lvl5pPr>
            <a:lvl6pPr marL="1996821" indent="0">
              <a:buNone/>
              <a:defRPr sz="1700"/>
            </a:lvl6pPr>
            <a:lvl7pPr marL="2396185" indent="0">
              <a:buNone/>
              <a:defRPr sz="1700"/>
            </a:lvl7pPr>
            <a:lvl8pPr marL="2795549" indent="0">
              <a:buNone/>
              <a:defRPr sz="1700"/>
            </a:lvl8pPr>
            <a:lvl9pPr marL="3194914" indent="0">
              <a:buNone/>
              <a:defRPr sz="1700"/>
            </a:lvl9pPr>
          </a:lstStyle>
          <a:p>
            <a:endParaRPr kumimoji="1" lang="ja-JP" altLang="en-US"/>
          </a:p>
        </p:txBody>
      </p:sp>
      <p:sp>
        <p:nvSpPr>
          <p:cNvPr id="4" name="テキスト プレースホルダー 3"/>
          <p:cNvSpPr>
            <a:spLocks noGrp="1"/>
          </p:cNvSpPr>
          <p:nvPr>
            <p:ph type="body" sz="half" idx="2"/>
          </p:nvPr>
        </p:nvSpPr>
        <p:spPr>
          <a:xfrm>
            <a:off x="1344216" y="7752824"/>
            <a:ext cx="4114800" cy="1162578"/>
          </a:xfrm>
        </p:spPr>
        <p:txBody>
          <a:bodyPr/>
          <a:lstStyle>
            <a:lvl1pPr marL="0" indent="0">
              <a:buNone/>
              <a:defRPr sz="1200"/>
            </a:lvl1pPr>
            <a:lvl2pPr marL="399364" indent="0">
              <a:buNone/>
              <a:defRPr sz="1000"/>
            </a:lvl2pPr>
            <a:lvl3pPr marL="798728" indent="0">
              <a:buNone/>
              <a:defRPr sz="900"/>
            </a:lvl3pPr>
            <a:lvl4pPr marL="1198093" indent="0">
              <a:buNone/>
              <a:defRPr sz="800"/>
            </a:lvl4pPr>
            <a:lvl5pPr marL="1597457" indent="0">
              <a:buNone/>
              <a:defRPr sz="800"/>
            </a:lvl5pPr>
            <a:lvl6pPr marL="1996821" indent="0">
              <a:buNone/>
              <a:defRPr sz="800"/>
            </a:lvl6pPr>
            <a:lvl7pPr marL="2396185" indent="0">
              <a:buNone/>
              <a:defRPr sz="800"/>
            </a:lvl7pPr>
            <a:lvl8pPr marL="2795549" indent="0">
              <a:buNone/>
              <a:defRPr sz="800"/>
            </a:lvl8pPr>
            <a:lvl9pPr marL="3194914" indent="0">
              <a:buNone/>
              <a:defRPr sz="8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4A2AC3F-2852-4407-9656-8A2B3819108F}" type="datetimeFigureOut">
              <a:rPr kumimoji="1" lang="ja-JP" altLang="en-US" smtClean="0"/>
              <a:pPr/>
              <a:t>2022/7/9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57D590-2300-4B45-874B-C17B921B3877}" type="slidenum">
              <a:rPr kumimoji="1" lang="ja-JP" altLang="en-US" smtClean="0"/>
              <a:pPr/>
              <a:t>‹#›</a:t>
            </a:fld>
            <a:endParaRPr kumimoji="1" lang="ja-JP" altLang="en-US"/>
          </a:p>
        </p:txBody>
      </p:sp>
    </p:spTree>
    <p:extLst>
      <p:ext uri="{BB962C8B-B14F-4D97-AF65-F5344CB8AC3E}">
        <p14:creationId xmlns:p14="http://schemas.microsoft.com/office/powerpoint/2010/main" val="3492741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2">
                <a:alpha val="16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2" y="396702"/>
            <a:ext cx="6172200" cy="1651000"/>
          </a:xfrm>
          <a:prstGeom prst="rect">
            <a:avLst/>
          </a:prstGeom>
        </p:spPr>
        <p:txBody>
          <a:bodyPr vert="horz" lIns="79873" tIns="39936" rIns="79873" bIns="39936"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2" y="2311404"/>
            <a:ext cx="6172200" cy="6537501"/>
          </a:xfrm>
          <a:prstGeom prst="rect">
            <a:avLst/>
          </a:prstGeom>
        </p:spPr>
        <p:txBody>
          <a:bodyPr vert="horz" lIns="79873" tIns="39936" rIns="79873" bIns="39936"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2" y="9181398"/>
            <a:ext cx="1600200" cy="527403"/>
          </a:xfrm>
          <a:prstGeom prst="rect">
            <a:avLst/>
          </a:prstGeom>
        </p:spPr>
        <p:txBody>
          <a:bodyPr vert="horz" lIns="79873" tIns="39936" rIns="79873" bIns="39936" rtlCol="0" anchor="ctr"/>
          <a:lstStyle>
            <a:lvl1pPr algn="l">
              <a:defRPr sz="1000">
                <a:solidFill>
                  <a:schemeClr val="tx1">
                    <a:tint val="75000"/>
                  </a:schemeClr>
                </a:solidFill>
              </a:defRPr>
            </a:lvl1pPr>
          </a:lstStyle>
          <a:p>
            <a:fld id="{A4A2AC3F-2852-4407-9656-8A2B3819108F}" type="datetimeFigureOut">
              <a:rPr kumimoji="1" lang="ja-JP" altLang="en-US" smtClean="0"/>
              <a:pPr/>
              <a:t>2022/7/9</a:t>
            </a:fld>
            <a:endParaRPr kumimoji="1" lang="ja-JP" altLang="en-US"/>
          </a:p>
        </p:txBody>
      </p:sp>
      <p:sp>
        <p:nvSpPr>
          <p:cNvPr id="5" name="フッター プレースホルダー 4"/>
          <p:cNvSpPr>
            <a:spLocks noGrp="1"/>
          </p:cNvSpPr>
          <p:nvPr>
            <p:ph type="ftr" sz="quarter" idx="3"/>
          </p:nvPr>
        </p:nvSpPr>
        <p:spPr>
          <a:xfrm>
            <a:off x="2343151" y="9181398"/>
            <a:ext cx="2171699" cy="527403"/>
          </a:xfrm>
          <a:prstGeom prst="rect">
            <a:avLst/>
          </a:prstGeom>
        </p:spPr>
        <p:txBody>
          <a:bodyPr vert="horz" lIns="79873" tIns="39936" rIns="79873" bIns="39936" rtlCol="0" anchor="ctr"/>
          <a:lstStyle>
            <a:lvl1pPr algn="ctr">
              <a:defRPr sz="10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2" y="9181398"/>
            <a:ext cx="1600200" cy="527403"/>
          </a:xfrm>
          <a:prstGeom prst="rect">
            <a:avLst/>
          </a:prstGeom>
        </p:spPr>
        <p:txBody>
          <a:bodyPr vert="horz" lIns="79873" tIns="39936" rIns="79873" bIns="39936" rtlCol="0" anchor="ctr"/>
          <a:lstStyle>
            <a:lvl1pPr algn="r">
              <a:defRPr sz="1000">
                <a:solidFill>
                  <a:schemeClr val="tx1">
                    <a:tint val="75000"/>
                  </a:schemeClr>
                </a:solidFill>
              </a:defRPr>
            </a:lvl1pPr>
          </a:lstStyle>
          <a:p>
            <a:fld id="{0B57D590-2300-4B45-874B-C17B921B3877}" type="slidenum">
              <a:rPr kumimoji="1" lang="ja-JP" altLang="en-US" smtClean="0"/>
              <a:pPr/>
              <a:t>‹#›</a:t>
            </a:fld>
            <a:endParaRPr kumimoji="1" lang="ja-JP" altLang="en-US"/>
          </a:p>
        </p:txBody>
      </p:sp>
    </p:spTree>
    <p:extLst>
      <p:ext uri="{BB962C8B-B14F-4D97-AF65-F5344CB8AC3E}">
        <p14:creationId xmlns:p14="http://schemas.microsoft.com/office/powerpoint/2010/main" val="3460226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98728" rtl="0" eaLnBrk="1" latinLnBrk="0" hangingPunct="1">
        <a:spcBef>
          <a:spcPct val="0"/>
        </a:spcBef>
        <a:buNone/>
        <a:defRPr kumimoji="1" sz="3800" kern="1200">
          <a:solidFill>
            <a:schemeClr val="tx1"/>
          </a:solidFill>
          <a:latin typeface="+mj-lt"/>
          <a:ea typeface="+mj-ea"/>
          <a:cs typeface="+mj-cs"/>
        </a:defRPr>
      </a:lvl1pPr>
    </p:titleStyle>
    <p:bodyStyle>
      <a:lvl1pPr marL="299523" indent="-299523" algn="l" defTabSz="7987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1pPr>
      <a:lvl2pPr marL="648967" indent="-249603" algn="l" defTabSz="79872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2pPr>
      <a:lvl3pPr marL="998411" indent="-199682" algn="l" defTabSz="79872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3pPr>
      <a:lvl4pPr marL="1397775" indent="-199682" algn="l" defTabSz="798728" rtl="0" eaLnBrk="1" latinLnBrk="0" hangingPunct="1">
        <a:spcBef>
          <a:spcPct val="20000"/>
        </a:spcBef>
        <a:buFont typeface="Arial" panose="020B0604020202020204" pitchFamily="34" charset="0"/>
        <a:buChar char="–"/>
        <a:defRPr kumimoji="1" sz="1700" kern="1200">
          <a:solidFill>
            <a:schemeClr val="tx1"/>
          </a:solidFill>
          <a:latin typeface="+mn-lt"/>
          <a:ea typeface="+mn-ea"/>
          <a:cs typeface="+mn-cs"/>
        </a:defRPr>
      </a:lvl4pPr>
      <a:lvl5pPr marL="1797139" indent="-199682" algn="l" defTabSz="798728" rtl="0" eaLnBrk="1" latinLnBrk="0" hangingPunct="1">
        <a:spcBef>
          <a:spcPct val="20000"/>
        </a:spcBef>
        <a:buFont typeface="Arial" panose="020B0604020202020204" pitchFamily="34" charset="0"/>
        <a:buChar char="»"/>
        <a:defRPr kumimoji="1" sz="1700" kern="1200">
          <a:solidFill>
            <a:schemeClr val="tx1"/>
          </a:solidFill>
          <a:latin typeface="+mn-lt"/>
          <a:ea typeface="+mn-ea"/>
          <a:cs typeface="+mn-cs"/>
        </a:defRPr>
      </a:lvl5pPr>
      <a:lvl6pPr marL="2196503" indent="-199682" algn="l" defTabSz="798728" rtl="0" eaLnBrk="1" latinLnBrk="0" hangingPunct="1">
        <a:spcBef>
          <a:spcPct val="20000"/>
        </a:spcBef>
        <a:buFont typeface="Arial" panose="020B0604020202020204" pitchFamily="34" charset="0"/>
        <a:buChar char="•"/>
        <a:defRPr kumimoji="1" sz="1700" kern="1200">
          <a:solidFill>
            <a:schemeClr val="tx1"/>
          </a:solidFill>
          <a:latin typeface="+mn-lt"/>
          <a:ea typeface="+mn-ea"/>
          <a:cs typeface="+mn-cs"/>
        </a:defRPr>
      </a:lvl6pPr>
      <a:lvl7pPr marL="2595867" indent="-199682" algn="l" defTabSz="798728" rtl="0" eaLnBrk="1" latinLnBrk="0" hangingPunct="1">
        <a:spcBef>
          <a:spcPct val="20000"/>
        </a:spcBef>
        <a:buFont typeface="Arial" panose="020B0604020202020204" pitchFamily="34" charset="0"/>
        <a:buChar char="•"/>
        <a:defRPr kumimoji="1" sz="1700" kern="1200">
          <a:solidFill>
            <a:schemeClr val="tx1"/>
          </a:solidFill>
          <a:latin typeface="+mn-lt"/>
          <a:ea typeface="+mn-ea"/>
          <a:cs typeface="+mn-cs"/>
        </a:defRPr>
      </a:lvl7pPr>
      <a:lvl8pPr marL="2995232" indent="-199682" algn="l" defTabSz="798728" rtl="0" eaLnBrk="1" latinLnBrk="0" hangingPunct="1">
        <a:spcBef>
          <a:spcPct val="20000"/>
        </a:spcBef>
        <a:buFont typeface="Arial" panose="020B0604020202020204" pitchFamily="34" charset="0"/>
        <a:buChar char="•"/>
        <a:defRPr kumimoji="1" sz="1700" kern="1200">
          <a:solidFill>
            <a:schemeClr val="tx1"/>
          </a:solidFill>
          <a:latin typeface="+mn-lt"/>
          <a:ea typeface="+mn-ea"/>
          <a:cs typeface="+mn-cs"/>
        </a:defRPr>
      </a:lvl8pPr>
      <a:lvl9pPr marL="3394596" indent="-199682" algn="l" defTabSz="798728" rtl="0" eaLnBrk="1" latinLnBrk="0" hangingPunct="1">
        <a:spcBef>
          <a:spcPct val="20000"/>
        </a:spcBef>
        <a:buFont typeface="Arial" panose="020B0604020202020204" pitchFamily="34" charset="0"/>
        <a:buChar char="•"/>
        <a:defRPr kumimoji="1" sz="1700" kern="1200">
          <a:solidFill>
            <a:schemeClr val="tx1"/>
          </a:solidFill>
          <a:latin typeface="+mn-lt"/>
          <a:ea typeface="+mn-ea"/>
          <a:cs typeface="+mn-cs"/>
        </a:defRPr>
      </a:lvl9pPr>
    </p:bodyStyle>
    <p:otherStyle>
      <a:defPPr>
        <a:defRPr lang="ja-JP"/>
      </a:defPPr>
      <a:lvl1pPr marL="0" algn="l" defTabSz="798728" rtl="0" eaLnBrk="1" latinLnBrk="0" hangingPunct="1">
        <a:defRPr kumimoji="1" sz="1600" kern="1200">
          <a:solidFill>
            <a:schemeClr val="tx1"/>
          </a:solidFill>
          <a:latin typeface="+mn-lt"/>
          <a:ea typeface="+mn-ea"/>
          <a:cs typeface="+mn-cs"/>
        </a:defRPr>
      </a:lvl1pPr>
      <a:lvl2pPr marL="399364" algn="l" defTabSz="798728" rtl="0" eaLnBrk="1" latinLnBrk="0" hangingPunct="1">
        <a:defRPr kumimoji="1" sz="1600" kern="1200">
          <a:solidFill>
            <a:schemeClr val="tx1"/>
          </a:solidFill>
          <a:latin typeface="+mn-lt"/>
          <a:ea typeface="+mn-ea"/>
          <a:cs typeface="+mn-cs"/>
        </a:defRPr>
      </a:lvl2pPr>
      <a:lvl3pPr marL="798728" algn="l" defTabSz="798728" rtl="0" eaLnBrk="1" latinLnBrk="0" hangingPunct="1">
        <a:defRPr kumimoji="1" sz="1600" kern="1200">
          <a:solidFill>
            <a:schemeClr val="tx1"/>
          </a:solidFill>
          <a:latin typeface="+mn-lt"/>
          <a:ea typeface="+mn-ea"/>
          <a:cs typeface="+mn-cs"/>
        </a:defRPr>
      </a:lvl3pPr>
      <a:lvl4pPr marL="1198093" algn="l" defTabSz="798728" rtl="0" eaLnBrk="1" latinLnBrk="0" hangingPunct="1">
        <a:defRPr kumimoji="1" sz="1600" kern="1200">
          <a:solidFill>
            <a:schemeClr val="tx1"/>
          </a:solidFill>
          <a:latin typeface="+mn-lt"/>
          <a:ea typeface="+mn-ea"/>
          <a:cs typeface="+mn-cs"/>
        </a:defRPr>
      </a:lvl4pPr>
      <a:lvl5pPr marL="1597457" algn="l" defTabSz="798728" rtl="0" eaLnBrk="1" latinLnBrk="0" hangingPunct="1">
        <a:defRPr kumimoji="1" sz="1600" kern="1200">
          <a:solidFill>
            <a:schemeClr val="tx1"/>
          </a:solidFill>
          <a:latin typeface="+mn-lt"/>
          <a:ea typeface="+mn-ea"/>
          <a:cs typeface="+mn-cs"/>
        </a:defRPr>
      </a:lvl5pPr>
      <a:lvl6pPr marL="1996821" algn="l" defTabSz="798728" rtl="0" eaLnBrk="1" latinLnBrk="0" hangingPunct="1">
        <a:defRPr kumimoji="1" sz="1600" kern="1200">
          <a:solidFill>
            <a:schemeClr val="tx1"/>
          </a:solidFill>
          <a:latin typeface="+mn-lt"/>
          <a:ea typeface="+mn-ea"/>
          <a:cs typeface="+mn-cs"/>
        </a:defRPr>
      </a:lvl6pPr>
      <a:lvl7pPr marL="2396185" algn="l" defTabSz="798728" rtl="0" eaLnBrk="1" latinLnBrk="0" hangingPunct="1">
        <a:defRPr kumimoji="1" sz="1600" kern="1200">
          <a:solidFill>
            <a:schemeClr val="tx1"/>
          </a:solidFill>
          <a:latin typeface="+mn-lt"/>
          <a:ea typeface="+mn-ea"/>
          <a:cs typeface="+mn-cs"/>
        </a:defRPr>
      </a:lvl7pPr>
      <a:lvl8pPr marL="2795549" algn="l" defTabSz="798728" rtl="0" eaLnBrk="1" latinLnBrk="0" hangingPunct="1">
        <a:defRPr kumimoji="1" sz="1600" kern="1200">
          <a:solidFill>
            <a:schemeClr val="tx1"/>
          </a:solidFill>
          <a:latin typeface="+mn-lt"/>
          <a:ea typeface="+mn-ea"/>
          <a:cs typeface="+mn-cs"/>
        </a:defRPr>
      </a:lvl8pPr>
      <a:lvl9pPr marL="3194914" algn="l" defTabSz="798728"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bit.ly/3Ifi83v"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正方形/長方形 3"/>
          <p:cNvSpPr/>
          <p:nvPr/>
        </p:nvSpPr>
        <p:spPr>
          <a:xfrm>
            <a:off x="475036" y="1354607"/>
            <a:ext cx="6080365" cy="9857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9873" tIns="39936" rIns="79873" bIns="39936" spcCol="0" rtlCol="0" anchor="ctr"/>
          <a:lstStyle/>
          <a:p>
            <a:r>
              <a:rPr kumimoji="1" lang="ja-JP" altLang="en-US" dirty="0">
                <a:solidFill>
                  <a:schemeClr val="tx1"/>
                </a:solidFill>
              </a:rPr>
              <a:t>●</a:t>
            </a:r>
            <a:r>
              <a:rPr lang="ja-JP" altLang="en-US" dirty="0">
                <a:solidFill>
                  <a:schemeClr val="tx1"/>
                </a:solidFill>
              </a:rPr>
              <a:t> 日時 ： ２０２２年８月２０日（土） １６時</a:t>
            </a:r>
            <a:r>
              <a:rPr lang="ja-JP" altLang="en-US">
                <a:solidFill>
                  <a:schemeClr val="tx1"/>
                </a:solidFill>
              </a:rPr>
              <a:t>～１７時３０分</a:t>
            </a:r>
            <a:endParaRPr lang="en-US" altLang="ja-JP" dirty="0">
              <a:solidFill>
                <a:schemeClr val="tx1"/>
              </a:solidFill>
            </a:endParaRPr>
          </a:p>
          <a:p>
            <a:r>
              <a:rPr lang="ja-JP" altLang="en-US" dirty="0">
                <a:solidFill>
                  <a:schemeClr val="tx1"/>
                </a:solidFill>
              </a:rPr>
              <a:t>● 場所 ： ＺＯＯＭウェビナー</a:t>
            </a:r>
            <a:r>
              <a:rPr lang="en-US" altLang="ja-JP" dirty="0">
                <a:solidFill>
                  <a:schemeClr val="tx1"/>
                </a:solidFill>
              </a:rPr>
              <a:t>(</a:t>
            </a:r>
            <a:r>
              <a:rPr lang="ja-JP" altLang="en-US" dirty="0">
                <a:solidFill>
                  <a:schemeClr val="tx1"/>
                </a:solidFill>
              </a:rPr>
              <a:t>ＷＥＢ開催</a:t>
            </a:r>
            <a:r>
              <a:rPr lang="en-US" altLang="ja-JP" dirty="0">
                <a:solidFill>
                  <a:schemeClr val="tx1"/>
                </a:solidFill>
              </a:rPr>
              <a:t>)</a:t>
            </a:r>
          </a:p>
        </p:txBody>
      </p:sp>
      <p:sp>
        <p:nvSpPr>
          <p:cNvPr id="8" name="正方形/長方形 7"/>
          <p:cNvSpPr/>
          <p:nvPr/>
        </p:nvSpPr>
        <p:spPr>
          <a:xfrm>
            <a:off x="213931" y="245236"/>
            <a:ext cx="6373970" cy="1046170"/>
          </a:xfrm>
          <a:prstGeom prst="rect">
            <a:avLst/>
          </a:prstGeom>
          <a:solidFill>
            <a:schemeClr val="tx2">
              <a:lumMod val="60000"/>
              <a:lumOff val="40000"/>
            </a:schemeClr>
          </a:solidFill>
          <a:ln>
            <a:solidFill>
              <a:schemeClr val="tx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9873" tIns="39936" rIns="79873" bIns="39936" spcCol="0" rtlCol="0" anchor="ctr"/>
          <a:lstStyle/>
          <a:p>
            <a:pPr algn="ctr"/>
            <a:endParaRPr kumimoji="1" lang="ja-JP" altLang="en-US" dirty="0"/>
          </a:p>
        </p:txBody>
      </p:sp>
      <p:sp>
        <p:nvSpPr>
          <p:cNvPr id="5" name="テキスト ボックス 4"/>
          <p:cNvSpPr txBox="1"/>
          <p:nvPr/>
        </p:nvSpPr>
        <p:spPr>
          <a:xfrm>
            <a:off x="390910" y="2637480"/>
            <a:ext cx="6181135" cy="4235636"/>
          </a:xfrm>
          <a:prstGeom prst="rect">
            <a:avLst/>
          </a:prstGeom>
          <a:solidFill>
            <a:schemeClr val="bg1"/>
          </a:solidFill>
          <a:ln>
            <a:solidFill>
              <a:schemeClr val="tx2"/>
            </a:solidFill>
          </a:ln>
          <a:effectLst>
            <a:outerShdw blurRad="50800" dist="38100" dir="2700000" algn="tl" rotWithShape="0">
              <a:prstClr val="black">
                <a:alpha val="40000"/>
              </a:prstClr>
            </a:outerShdw>
          </a:effectLst>
        </p:spPr>
        <p:txBody>
          <a:bodyPr wrap="square" lIns="79873" tIns="39936" rIns="79873" bIns="39936" rtlCol="0">
            <a:spAutoFit/>
          </a:bodyPr>
          <a:lstStyle/>
          <a:p>
            <a:r>
              <a:rPr lang="en-US" altLang="ja-JP" sz="2400" dirty="0"/>
              <a:t>【</a:t>
            </a:r>
            <a:r>
              <a:rPr lang="ja-JP" altLang="en-US" sz="2400" dirty="0"/>
              <a:t>講演①</a:t>
            </a:r>
            <a:r>
              <a:rPr lang="en-US" altLang="ja-JP" sz="2400" dirty="0"/>
              <a:t>】</a:t>
            </a:r>
            <a:r>
              <a:rPr lang="ja-JP" altLang="en-US" sz="2400" dirty="0"/>
              <a:t>　</a:t>
            </a:r>
            <a:endParaRPr lang="en-US" altLang="ja-JP" sz="2400" dirty="0"/>
          </a:p>
          <a:p>
            <a:r>
              <a:rPr lang="en-US" altLang="ja-JP" sz="2000" b="1" dirty="0"/>
              <a:t>『</a:t>
            </a:r>
            <a:r>
              <a:rPr lang="ja-JP" altLang="en-US" sz="2000" b="1" dirty="0"/>
              <a:t>　薬局でもできる無菌調剤　</a:t>
            </a:r>
            <a:r>
              <a:rPr lang="en-US" altLang="ja-JP" sz="2000" b="1" dirty="0"/>
              <a:t>』</a:t>
            </a:r>
            <a:endParaRPr lang="en-US" altLang="ja-JP" sz="900" b="1" dirty="0"/>
          </a:p>
          <a:p>
            <a:r>
              <a:rPr lang="ja-JP" altLang="en-US" sz="2000" dirty="0">
                <a:solidFill>
                  <a:srgbClr val="000000"/>
                </a:solidFill>
                <a:latin typeface="Courier New" panose="02070309020205020404" pitchFamily="49" charset="0"/>
              </a:rPr>
              <a:t>　　　　　　</a:t>
            </a:r>
            <a:r>
              <a:rPr lang="ja-JP" altLang="en-US" sz="1800" dirty="0">
                <a:solidFill>
                  <a:srgbClr val="000000"/>
                </a:solidFill>
                <a:latin typeface="Courier New" panose="02070309020205020404" pitchFamily="49" charset="0"/>
              </a:rPr>
              <a:t>株式会社エムフリーク　さつき薬局　</a:t>
            </a:r>
            <a:endParaRPr lang="en-US" altLang="ja-JP" sz="1800" dirty="0">
              <a:solidFill>
                <a:srgbClr val="000000"/>
              </a:solidFill>
              <a:latin typeface="Courier New" panose="02070309020205020404" pitchFamily="49" charset="0"/>
            </a:endParaRPr>
          </a:p>
          <a:p>
            <a:pPr algn="r"/>
            <a:r>
              <a:rPr lang="ja-JP" altLang="en-US" sz="1800" dirty="0">
                <a:solidFill>
                  <a:srgbClr val="000000"/>
                </a:solidFill>
                <a:latin typeface="Courier New" panose="02070309020205020404" pitchFamily="49" charset="0"/>
              </a:rPr>
              <a:t>代表取締役　薬剤師　松田　健太郎先生</a:t>
            </a:r>
            <a:endParaRPr lang="en-US" altLang="ja-JP" sz="1100" dirty="0"/>
          </a:p>
          <a:p>
            <a:r>
              <a:rPr lang="en-US" altLang="ja-JP" sz="2400" dirty="0"/>
              <a:t>【</a:t>
            </a:r>
            <a:r>
              <a:rPr lang="ja-JP" altLang="en-US" sz="2400" dirty="0"/>
              <a:t>講演②</a:t>
            </a:r>
            <a:r>
              <a:rPr lang="en-US" altLang="ja-JP" sz="2400" dirty="0"/>
              <a:t>】</a:t>
            </a:r>
            <a:r>
              <a:rPr lang="ja-JP" altLang="en-US" sz="2400" dirty="0"/>
              <a:t>　</a:t>
            </a:r>
            <a:endParaRPr lang="en-US" altLang="ja-JP" sz="1800" dirty="0"/>
          </a:p>
          <a:p>
            <a:pPr lvl="0"/>
            <a:r>
              <a:rPr lang="en-US" altLang="ja-JP" sz="2000" b="1" dirty="0">
                <a:solidFill>
                  <a:prstClr val="black"/>
                </a:solidFill>
              </a:rPr>
              <a:t>『</a:t>
            </a:r>
            <a:r>
              <a:rPr lang="ja-JP" altLang="en-US" sz="2000" b="1" dirty="0">
                <a:solidFill>
                  <a:prstClr val="black"/>
                </a:solidFill>
              </a:rPr>
              <a:t>１．疑義照会とトレーシングレポート</a:t>
            </a:r>
            <a:endParaRPr lang="en-US" altLang="ja-JP" sz="2000" b="1" dirty="0">
              <a:solidFill>
                <a:prstClr val="black"/>
              </a:solidFill>
            </a:endParaRPr>
          </a:p>
          <a:p>
            <a:pPr lvl="0"/>
            <a:r>
              <a:rPr lang="ja-JP" altLang="en-US" sz="2000" b="1" dirty="0">
                <a:solidFill>
                  <a:prstClr val="black"/>
                </a:solidFill>
              </a:rPr>
              <a:t>　　　　　　　　　　　　　～病院へ送信された後の実際～</a:t>
            </a:r>
            <a:br>
              <a:rPr lang="ja-JP" altLang="en-US" sz="2000" b="1" dirty="0">
                <a:solidFill>
                  <a:prstClr val="black"/>
                </a:solidFill>
              </a:rPr>
            </a:br>
            <a:r>
              <a:rPr lang="ja-JP" altLang="en-US" sz="2000" b="1" dirty="0">
                <a:solidFill>
                  <a:prstClr val="black"/>
                </a:solidFill>
              </a:rPr>
              <a:t>  ２．入退院センターでの薬剤師の関わり　　　　　　　　　</a:t>
            </a:r>
            <a:r>
              <a:rPr lang="en-US" altLang="ja-JP" sz="2000" b="1" dirty="0">
                <a:solidFill>
                  <a:prstClr val="black"/>
                </a:solidFill>
              </a:rPr>
              <a:t>』</a:t>
            </a:r>
            <a:endParaRPr lang="en-US" altLang="ja-JP" sz="900" dirty="0">
              <a:solidFill>
                <a:prstClr val="black"/>
              </a:solidFill>
            </a:endParaRPr>
          </a:p>
          <a:p>
            <a:pPr lvl="0" algn="r"/>
            <a:r>
              <a:rPr lang="ja-JP" altLang="en-US" sz="2400" dirty="0">
                <a:solidFill>
                  <a:prstClr val="black"/>
                </a:solidFill>
              </a:rPr>
              <a:t>   </a:t>
            </a:r>
            <a:r>
              <a:rPr lang="ja-JP" altLang="en-US" sz="1800" dirty="0">
                <a:solidFill>
                  <a:prstClr val="black"/>
                </a:solidFill>
              </a:rPr>
              <a:t>市立東大阪医療センター　薬剤部　佐々木　恭子先生</a:t>
            </a:r>
            <a:endParaRPr lang="en-US" altLang="ja-JP" sz="1800" dirty="0">
              <a:solidFill>
                <a:prstClr val="black"/>
              </a:solidFill>
            </a:endParaRPr>
          </a:p>
          <a:p>
            <a:endParaRPr lang="en-US" altLang="ja-JP" sz="1800" dirty="0"/>
          </a:p>
          <a:p>
            <a:r>
              <a:rPr lang="en-US" altLang="ja-JP" sz="1700" dirty="0"/>
              <a:t>【</a:t>
            </a:r>
            <a:r>
              <a:rPr lang="ja-JP" altLang="en-US" sz="1700" dirty="0"/>
              <a:t>対象</a:t>
            </a:r>
            <a:r>
              <a:rPr lang="en-US" altLang="ja-JP" sz="1700" dirty="0"/>
              <a:t>】</a:t>
            </a:r>
            <a:r>
              <a:rPr lang="ja-JP" altLang="en-US" sz="1700" dirty="0"/>
              <a:t>　当センター薬剤部、地域の病院・保険薬局</a:t>
            </a:r>
            <a:endParaRPr lang="en-US" altLang="ja-JP" sz="1700" dirty="0"/>
          </a:p>
          <a:p>
            <a:r>
              <a:rPr lang="ja-JP" altLang="en-US" sz="1700" dirty="0"/>
              <a:t>　　　　　（その他の医療関係者も参加可能です）</a:t>
            </a:r>
            <a:endParaRPr lang="en-US" altLang="ja-JP" sz="1700" dirty="0"/>
          </a:p>
          <a:p>
            <a:endParaRPr lang="en-US" altLang="ja-JP" sz="1100" dirty="0"/>
          </a:p>
          <a:p>
            <a:r>
              <a:rPr lang="en-US" altLang="ja-JP" sz="1700" dirty="0"/>
              <a:t>【</a:t>
            </a:r>
            <a:r>
              <a:rPr lang="ja-JP" altLang="en-US" sz="1700" dirty="0"/>
              <a:t>研修単位</a:t>
            </a:r>
            <a:r>
              <a:rPr lang="en-US" altLang="ja-JP" sz="1700" dirty="0"/>
              <a:t>】</a:t>
            </a:r>
            <a:r>
              <a:rPr lang="ja-JP" altLang="en-US" sz="1700" dirty="0"/>
              <a:t>　日本薬剤師研修センター　研修シール</a:t>
            </a:r>
            <a:r>
              <a:rPr lang="en-US" altLang="ja-JP" sz="1700" dirty="0"/>
              <a:t>1</a:t>
            </a:r>
            <a:r>
              <a:rPr lang="ja-JP" altLang="en-US" sz="1700" dirty="0"/>
              <a:t>単位</a:t>
            </a:r>
            <a:endParaRPr lang="en-US" altLang="ja-JP" sz="1700" dirty="0"/>
          </a:p>
        </p:txBody>
      </p:sp>
      <p:sp>
        <p:nvSpPr>
          <p:cNvPr id="10" name="正方形/長方形 9"/>
          <p:cNvSpPr/>
          <p:nvPr/>
        </p:nvSpPr>
        <p:spPr>
          <a:xfrm>
            <a:off x="16417" y="9454258"/>
            <a:ext cx="6809337" cy="346694"/>
          </a:xfrm>
          <a:prstGeom prst="rect">
            <a:avLst/>
          </a:prstGeom>
          <a:ln w="952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9873" tIns="39936" rIns="79873" bIns="39936" spcCol="0" rtlCol="0" anchor="ctr"/>
          <a:lstStyle/>
          <a:p>
            <a:pPr algn="ctr"/>
            <a:endParaRPr kumimoji="1" lang="ja-JP" altLang="en-US" dirty="0"/>
          </a:p>
        </p:txBody>
      </p:sp>
      <p:sp>
        <p:nvSpPr>
          <p:cNvPr id="6" name="テキスト ボックス 5"/>
          <p:cNvSpPr txBox="1"/>
          <p:nvPr/>
        </p:nvSpPr>
        <p:spPr>
          <a:xfrm>
            <a:off x="512128" y="483714"/>
            <a:ext cx="6025916" cy="619261"/>
          </a:xfrm>
          <a:prstGeom prst="rect">
            <a:avLst/>
          </a:prstGeom>
          <a:noFill/>
        </p:spPr>
        <p:txBody>
          <a:bodyPr wrap="square" lIns="79873" tIns="39936" rIns="79873" bIns="39936" rtlCol="0">
            <a:spAutoFit/>
          </a:bodyPr>
          <a:lstStyle/>
          <a:p>
            <a:r>
              <a:rPr lang="ja-JP" altLang="en-US" sz="3500" dirty="0">
                <a:solidFill>
                  <a:schemeClr val="bg1"/>
                </a:solidFill>
              </a:rPr>
              <a:t>第</a:t>
            </a:r>
            <a:r>
              <a:rPr lang="en-US" altLang="ja-JP" sz="3500" dirty="0">
                <a:solidFill>
                  <a:schemeClr val="bg1"/>
                </a:solidFill>
              </a:rPr>
              <a:t>17</a:t>
            </a:r>
            <a:r>
              <a:rPr lang="ja-JP" altLang="en-US" sz="3500" dirty="0">
                <a:solidFill>
                  <a:schemeClr val="bg1"/>
                </a:solidFill>
              </a:rPr>
              <a:t>回東大阪</a:t>
            </a:r>
            <a:r>
              <a:rPr lang="ja-JP" altLang="en-US" sz="3500" dirty="0" err="1">
                <a:solidFill>
                  <a:schemeClr val="bg1"/>
                </a:solidFill>
              </a:rPr>
              <a:t>薬薬</a:t>
            </a:r>
            <a:r>
              <a:rPr lang="ja-JP" altLang="en-US" sz="3500" dirty="0">
                <a:solidFill>
                  <a:schemeClr val="bg1"/>
                </a:solidFill>
              </a:rPr>
              <a:t>連携勉強会</a:t>
            </a:r>
          </a:p>
        </p:txBody>
      </p:sp>
      <p:cxnSp>
        <p:nvCxnSpPr>
          <p:cNvPr id="11" name="直線コネクタ 10"/>
          <p:cNvCxnSpPr/>
          <p:nvPr/>
        </p:nvCxnSpPr>
        <p:spPr>
          <a:xfrm>
            <a:off x="345495" y="2640763"/>
            <a:ext cx="62248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402791" y="2322392"/>
            <a:ext cx="6224854"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82394" y="9509959"/>
            <a:ext cx="6885384" cy="234540"/>
          </a:xfrm>
          <a:prstGeom prst="rect">
            <a:avLst/>
          </a:prstGeom>
          <a:noFill/>
        </p:spPr>
        <p:txBody>
          <a:bodyPr wrap="square" lIns="79873" tIns="39936" rIns="79873" bIns="39936" rtlCol="0">
            <a:spAutoFit/>
          </a:bodyPr>
          <a:lstStyle/>
          <a:p>
            <a:r>
              <a:rPr lang="en-US" altLang="ja-JP" sz="1000" dirty="0">
                <a:solidFill>
                  <a:schemeClr val="bg1"/>
                </a:solidFill>
              </a:rPr>
              <a:t>【</a:t>
            </a:r>
            <a:r>
              <a:rPr lang="ja-JP" altLang="en-US" sz="1000" dirty="0">
                <a:solidFill>
                  <a:schemeClr val="bg1"/>
                </a:solidFill>
              </a:rPr>
              <a:t>主催</a:t>
            </a:r>
            <a:r>
              <a:rPr lang="en-US" altLang="ja-JP" sz="1000" dirty="0">
                <a:solidFill>
                  <a:schemeClr val="bg1"/>
                </a:solidFill>
              </a:rPr>
              <a:t>】</a:t>
            </a:r>
            <a:r>
              <a:rPr lang="ja-JP" altLang="en-US" sz="1000" dirty="0">
                <a:solidFill>
                  <a:schemeClr val="bg1"/>
                </a:solidFill>
              </a:rPr>
              <a:t>地方独立行政法人 市立東大阪医療センター　研修委員会　薬剤部／布施薬剤師会　河内薬剤師会　枚岡薬剤師会</a:t>
            </a:r>
            <a:endParaRPr lang="en-US" altLang="ja-JP" sz="1000" dirty="0">
              <a:solidFill>
                <a:schemeClr val="bg1"/>
              </a:solidFill>
            </a:endParaRPr>
          </a:p>
        </p:txBody>
      </p:sp>
      <p:cxnSp>
        <p:nvCxnSpPr>
          <p:cNvPr id="17" name="直線コネクタ 16"/>
          <p:cNvCxnSpPr/>
          <p:nvPr/>
        </p:nvCxnSpPr>
        <p:spPr>
          <a:xfrm>
            <a:off x="288489" y="9345488"/>
            <a:ext cx="622485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288489" y="9329180"/>
            <a:ext cx="6224854" cy="0"/>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387149" y="2338700"/>
            <a:ext cx="1292349" cy="342262"/>
          </a:xfrm>
          <a:prstGeom prst="rect">
            <a:avLst/>
          </a:prstGeom>
          <a:noFill/>
        </p:spPr>
        <p:txBody>
          <a:bodyPr wrap="square" lIns="79873" tIns="39936" rIns="79873" bIns="39936" rtlCol="0">
            <a:spAutoFit/>
          </a:bodyPr>
          <a:lstStyle/>
          <a:p>
            <a:r>
              <a:rPr lang="en-US" altLang="ja-JP" sz="1700" dirty="0"/>
              <a:t>Program</a:t>
            </a:r>
            <a:endParaRPr lang="ja-JP" altLang="en-US" sz="1700" dirty="0"/>
          </a:p>
        </p:txBody>
      </p:sp>
      <p:sp>
        <p:nvSpPr>
          <p:cNvPr id="3" name="テキスト ボックス 2"/>
          <p:cNvSpPr txBox="1"/>
          <p:nvPr/>
        </p:nvSpPr>
        <p:spPr>
          <a:xfrm>
            <a:off x="402791" y="8960773"/>
            <a:ext cx="6674920" cy="307777"/>
          </a:xfrm>
          <a:prstGeom prst="rect">
            <a:avLst/>
          </a:prstGeom>
          <a:noFill/>
        </p:spPr>
        <p:txBody>
          <a:bodyPr wrap="square" rtlCol="0">
            <a:spAutoFit/>
          </a:bodyPr>
          <a:lstStyle/>
          <a:p>
            <a:r>
              <a:rPr kumimoji="1" lang="en-US" altLang="ja-JP" sz="1400" b="1" dirty="0"/>
              <a:t>※</a:t>
            </a:r>
            <a:r>
              <a:rPr kumimoji="1" lang="ja-JP" altLang="en-US" sz="1400" b="1" dirty="0"/>
              <a:t>今回、</a:t>
            </a:r>
            <a:r>
              <a:rPr kumimoji="1" lang="en-US" altLang="ja-JP" sz="1400" b="1" dirty="0"/>
              <a:t>WEB</a:t>
            </a:r>
            <a:r>
              <a:rPr kumimoji="1" lang="ja-JP" altLang="en-US" sz="1400" b="1" dirty="0"/>
              <a:t>開催のため手話通訳致しかねます。あらかじめご了承ください。</a:t>
            </a:r>
            <a:endParaRPr kumimoji="1" lang="en-US" altLang="ja-JP" sz="1400" b="1" dirty="0"/>
          </a:p>
        </p:txBody>
      </p:sp>
      <p:sp>
        <p:nvSpPr>
          <p:cNvPr id="14" name="テキスト ボックス 13">
            <a:extLst>
              <a:ext uri="{FF2B5EF4-FFF2-40B4-BE49-F238E27FC236}">
                <a16:creationId xmlns:a16="http://schemas.microsoft.com/office/drawing/2014/main" id="{93696FE2-0201-412F-B688-D18642870BA1}"/>
              </a:ext>
            </a:extLst>
          </p:cNvPr>
          <p:cNvSpPr txBox="1"/>
          <p:nvPr/>
        </p:nvSpPr>
        <p:spPr>
          <a:xfrm>
            <a:off x="1939403" y="6981885"/>
            <a:ext cx="4877432" cy="1954381"/>
          </a:xfrm>
          <a:prstGeom prst="rect">
            <a:avLst/>
          </a:prstGeom>
          <a:noFill/>
        </p:spPr>
        <p:txBody>
          <a:bodyPr wrap="square">
            <a:spAutoFit/>
          </a:bodyPr>
          <a:lstStyle/>
          <a:p>
            <a:r>
              <a:rPr lang="ja-JP" altLang="en-US" sz="1200" dirty="0"/>
              <a:t>下記リンクよりお申込み下さい。</a:t>
            </a:r>
          </a:p>
          <a:p>
            <a:r>
              <a:rPr lang="en-US" altLang="ja-JP" dirty="0">
                <a:hlinkClick r:id="rId2"/>
              </a:rPr>
              <a:t>http://bit.ly/3Ifi83v</a:t>
            </a:r>
            <a:r>
              <a:rPr lang="en-US" altLang="ja-JP" sz="900" dirty="0"/>
              <a:t>(</a:t>
            </a:r>
            <a:r>
              <a:rPr lang="ja-JP" altLang="en-US" sz="900" dirty="0"/>
              <a:t>スマートフォンで二次元コード読み込みでも回答頂けます。</a:t>
            </a:r>
            <a:r>
              <a:rPr lang="en-US" altLang="ja-JP" sz="900" dirty="0"/>
              <a:t>)</a:t>
            </a:r>
            <a:endParaRPr lang="ja-JP" altLang="en-US" sz="900" dirty="0"/>
          </a:p>
          <a:p>
            <a:r>
              <a:rPr lang="ja-JP" altLang="en-US" sz="1200" dirty="0"/>
              <a:t>注意：研修認定取得申請にあたり参加者氏名は必ず薬剤師免許記載の文字で入力お願いします。ローマ字表記不可</a:t>
            </a:r>
          </a:p>
          <a:p>
            <a:r>
              <a:rPr lang="ja-JP" altLang="en-US" sz="900" dirty="0"/>
              <a:t>令和</a:t>
            </a:r>
            <a:r>
              <a:rPr lang="en-US" altLang="ja-JP" sz="900" dirty="0"/>
              <a:t>4</a:t>
            </a:r>
            <a:r>
              <a:rPr lang="ja-JP" altLang="en-US" sz="900" dirty="0"/>
              <a:t>年</a:t>
            </a:r>
            <a:r>
              <a:rPr lang="en-US" altLang="ja-JP" sz="900" dirty="0"/>
              <a:t>4</a:t>
            </a:r>
            <a:r>
              <a:rPr lang="ja-JP" altLang="en-US" sz="900" dirty="0"/>
              <a:t>月より日本薬剤師研修センターの認定単位は電子化されており</a:t>
            </a:r>
            <a:r>
              <a:rPr lang="en-US" altLang="ja-JP" sz="900" dirty="0"/>
              <a:t>PECS</a:t>
            </a:r>
            <a:r>
              <a:rPr lang="ja-JP" altLang="en-US" sz="900" dirty="0"/>
              <a:t>（薬剤師研修・認定電子システム）の登録が必須となります。</a:t>
            </a:r>
            <a:endParaRPr lang="en-US" altLang="ja-JP" sz="900" dirty="0"/>
          </a:p>
          <a:p>
            <a:r>
              <a:rPr lang="ja-JP" altLang="en-US" sz="900" dirty="0"/>
              <a:t>研修認定単位発行にあたり、参加ログを確認し、ログイン時刻、退出時刻の確認を行います。遅れてのご参加、早くの退出をされますと研修認定単位の発行が出来なくなりますので、ご注意お願い致します。</a:t>
            </a:r>
            <a:endParaRPr lang="en-US" altLang="ja-JP" sz="900" dirty="0"/>
          </a:p>
          <a:p>
            <a:r>
              <a:rPr lang="en-US" altLang="ja-JP" sz="1200" dirty="0"/>
              <a:t>ZOOM</a:t>
            </a:r>
            <a:r>
              <a:rPr lang="ja-JP" altLang="en-US" sz="1200" dirty="0"/>
              <a:t>申し込みに関する問い合わせ　</a:t>
            </a:r>
            <a:endParaRPr lang="en-US" altLang="ja-JP" sz="1200" dirty="0"/>
          </a:p>
          <a:p>
            <a:r>
              <a:rPr lang="ja-JP" altLang="en-US" sz="1200" dirty="0"/>
              <a:t>布施薬剤師会　合田　</a:t>
            </a:r>
            <a:r>
              <a:rPr lang="en-US" altLang="ja-JP" sz="1200" dirty="0"/>
              <a:t>gouda8410@gmail.com</a:t>
            </a:r>
            <a:endParaRPr lang="ja-JP" altLang="en-US" sz="1200" dirty="0"/>
          </a:p>
        </p:txBody>
      </p:sp>
      <p:pic>
        <p:nvPicPr>
          <p:cNvPr id="2" name="図 1">
            <a:extLst>
              <a:ext uri="{FF2B5EF4-FFF2-40B4-BE49-F238E27FC236}">
                <a16:creationId xmlns:a16="http://schemas.microsoft.com/office/drawing/2014/main" id="{6A02275B-23F4-0758-B461-1D1F99548B48}"/>
              </a:ext>
            </a:extLst>
          </p:cNvPr>
          <p:cNvPicPr>
            <a:picLocks noChangeAspect="1"/>
          </p:cNvPicPr>
          <p:nvPr/>
        </p:nvPicPr>
        <p:blipFill>
          <a:blip r:embed="rId3"/>
          <a:stretch>
            <a:fillRect/>
          </a:stretch>
        </p:blipFill>
        <p:spPr>
          <a:xfrm>
            <a:off x="408598" y="7071985"/>
            <a:ext cx="1494325" cy="1494325"/>
          </a:xfrm>
          <a:prstGeom prst="rect">
            <a:avLst/>
          </a:prstGeom>
        </p:spPr>
      </p:pic>
    </p:spTree>
    <p:extLst>
      <p:ext uri="{BB962C8B-B14F-4D97-AF65-F5344CB8AC3E}">
        <p14:creationId xmlns:p14="http://schemas.microsoft.com/office/powerpoint/2010/main" val="6041220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3465</TotalTime>
  <Words>310</Words>
  <Application>Microsoft Office PowerPoint</Application>
  <PresentationFormat>A4 210 x 297 mm</PresentationFormat>
  <Paragraphs>26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Courier New</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CR-Office</dc:creator>
  <cp:lastModifiedBy>合田 大佑</cp:lastModifiedBy>
  <cp:revision>71</cp:revision>
  <cp:lastPrinted>2022-07-09T14:23:53Z</cp:lastPrinted>
  <dcterms:created xsi:type="dcterms:W3CDTF">2016-09-26T06:53:02Z</dcterms:created>
  <dcterms:modified xsi:type="dcterms:W3CDTF">2022-07-09T14:25:36Z</dcterms:modified>
</cp:coreProperties>
</file>