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1332071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96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FFCE9B"/>
    <a:srgbClr val="FCD5B5"/>
    <a:srgbClr val="85ED91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973" autoAdjust="0"/>
  </p:normalViewPr>
  <p:slideViewPr>
    <p:cSldViewPr>
      <p:cViewPr varScale="1">
        <p:scale>
          <a:sx n="49" d="100"/>
          <a:sy n="49" d="100"/>
        </p:scale>
        <p:origin x="1458" y="60"/>
      </p:cViewPr>
      <p:guideLst>
        <p:guide orient="horz" pos="4196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A21A6A13-7EC6-8485-88FB-12DB950621D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531D8BC-5D5F-645A-265C-98F871BEE85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A7838A-0E89-4D8E-B8B8-E86847F07DD2}" type="datetimeFigureOut">
              <a:rPr kumimoji="1" lang="ja-JP" altLang="en-US" smtClean="0"/>
              <a:t>2022/12/23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AB23604-D0ED-6AD4-035D-775AB702C9B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3BC0397-E379-25D0-E43A-7802DEDFA19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ACAD60-7F6F-41FB-B508-9906D44016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15226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2-16T09:07:41.126"/>
    </inkml:context>
    <inkml:brush xml:id="br0">
      <inkml:brushProperty name="width" value="0.05" units="cm"/>
      <inkml:brushProperty name="height" value="0.05" units="cm"/>
      <inkml:brushProperty name="color" value="#FFCC00"/>
    </inkml:brush>
  </inkml:definitions>
  <inkml:trace contextRef="#ctx0" brushRef="#br0">1 0 24575,'0'4'0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2-22T01:26:01.957"/>
    </inkml:context>
    <inkml:brush xml:id="br0">
      <inkml:brushProperty name="width" value="0.1" units="cm"/>
      <inkml:brushProperty name="height" value="0.1" units="cm"/>
      <inkml:brushProperty name="color" value="#FFD0A5"/>
    </inkml:brush>
  </inkml:definitions>
  <inkml:trace contextRef="#ctx0" brushRef="#br0">297 140 24575,'0'3'0,"1"-1"0,-1 1 0,1-1 0,0 0 0,-1 1 0,1-1 0,0 0 0,1 1 0,-1-1 0,0 0 0,1 0 0,-1 0 0,1 0 0,0 0 0,-1 0 0,1-1 0,0 1 0,0-1 0,0 1 0,0-1 0,1 0 0,-1 1 0,0-1 0,1 0 0,-1-1 0,0 1 0,1 0 0,-1-1 0,1 1 0,-1-1 0,5 0 0,3 2 0,-1-1 0,1-1 0,0 0 0,-1 0 0,1-1 0,18-3 0,31-14 0,-26 7 0,61-10 0,-86 20 0,0-1 0,1 0 0,-1 0 0,0-1 0,0 0 0,0 0 0,0-1 0,0 0 0,-1-1 0,0 1 0,0-1 0,0-1 0,-1 1 0,1-1 0,-1 0 0,-1-1 0,1 1 0,-1-1 0,0 0 0,-1-1 0,1 1 0,-2-1 0,1 0 0,3-11 0,-2 41 0,-3 43 0,-1-17 0,-1-45 0,0 1 0,1 0 0,-1-1 0,1 1 0,0-1 0,0 1 0,0-1 0,0 1 0,1-1 0,-1 0 0,3 5 0,-3-7 0,0-1 0,0 1 0,0 0 0,0-1 0,0 1 0,0 0 0,0-1 0,0 1 0,0-1 0,0 0 0,0 1 0,1-1 0,-1 0 0,0 0 0,0 0 0,0 1 0,0-1 0,1 0 0,-1-1 0,0 1 0,0 0 0,0 0 0,0 0 0,1-1 0,-1 1 0,0-1 0,0 1 0,0-1 0,0 1 0,0-1 0,0 1 0,0-1 0,0 0 0,0 0 0,-1 1 0,2-2 0,-1 1 0,-1 1 0,0-1 0,1 1 0,-1-1 0,1 1 0,-1 0 0,1-1 0,-1 1 0,1 0 0,-1 0 0,1-1 0,-1 1 0,1 0 0,-1 0 0,1 0 0,-1-1 0,1 1 0,0 0 0,-1 0 0,1 0 0,-1 0 0,1 0 0,0 0 0,-1 0 0,1 0 0,-1 1 0,1-1 0,-1 0 0,1 0 0,-1 0 0,1 1 0,0-1 0,-1 0 0,1 0 0,-1 1 0,1-1 0,-1 1 0,1 0 0,5 27 0,-14 40 0,8-64 0,-10 43 0,9-44 0,1-7 0,7-25 0,5-73 0,-11 83 0,0 1 0,1-1 0,1 0 0,10-34 0,-12 52 0,-1-1 0,0 1 0,1 0 0,-1 0 0,0-1 0,1 1 0,-1 0 0,1 0 0,0 0 0,-1 0 0,1 0 0,0 0 0,0 0 0,0 0 0,0 0 0,0 0 0,0 0 0,0 0 0,0 0 0,0 1 0,0-1 0,0 1 0,0-1 0,1 0 0,1 0 0,-2 2 0,1-1 0,-1 1 0,0-1 0,1 1 0,-1 0 0,0-1 0,0 1 0,1 0 0,-1 0 0,0 0 0,0 0 0,0 0 0,0 0 0,0 0 0,0 0 0,0 0 0,-1 0 0,2 3 0,3 4 0,-1 0 0,0 1 0,0 0 0,-1 0 0,4 17 0,0 14 0,-4-26 0,0 0 0,-1-1 0,0 1 0,-1 0 0,-1 0 0,0 0 0,-1 0 0,-1 0 0,0 0 0,0 0 0,-6 14 0,-3 13 0,2 1 0,2 0 0,2 0 0,1 0 0,2 1 0,8 77 0,-3-4 0,-1-69 0,11 61 0,-6-60 0,1 55 0,0-32 0,2 23 0,-10-89 0,0-1 0,0 1 0,0 0 0,-1-1 0,0 1 0,0-1 0,0 1 0,-1-1 0,1 1 0,-1-1 0,0 0 0,0 0 0,-1 0 0,1 0 0,-6 6 0,3-6 0,0 0 0,0-1 0,0 0 0,-1 0 0,1 0 0,-1-1 0,0 0 0,0 0 0,0 0 0,0-1 0,0 0 0,0 0 0,-1 0 0,-8-1 0,-88-7 0,99 7 0,1-1 0,0 0 0,-1 0 0,1 0 0,0 0 0,0 0 0,0-1 0,0 0 0,0 1 0,0-1 0,0 0 0,0 0 0,1-1 0,-1 1 0,1 0 0,0-1 0,0 0 0,0 1 0,0-1 0,0 0 0,0 0 0,1 0 0,-1 0 0,1-1 0,0 1 0,0 0 0,0 0 0,0-1 0,1 1 0,-1-1 0,1 1 0,0 0 0,1-6 0,-1-14 0,2 0 0,1 0 0,1 0 0,7-24 0,-1 3 0,-2-21 0,-4-1 0,-2 1 0,-9-80 0,1 110 0,-1 1 0,-2-1 0,-1 2 0,-2-1 0,-1 2 0,-2 0 0,-27-44 0,-19-49 0,46 97 0,-1 0 0,-1 0 0,-1 2 0,-1 0 0,-2 2 0,0 0 0,-35-30 0,54 53 0,1 0 0,0 0 0,0 0 0,0 0 0,-1 0 0,1 0 0,0-1 0,1 1 0,-1 0 0,0-1 0,0 1 0,1-1 0,-1 1 0,0-1 0,1 1 0,0-1 0,-1 1 0,1-4 0,0 5 0,0-1 0,1 0 0,-1 0 0,1 0 0,-1 0 0,1 1 0,-1-1 0,1 0 0,-1 0 0,1 1 0,0-1 0,0 0 0,-1 1 0,1-1 0,0 1 0,0-1 0,0 1 0,-1-1 0,1 1 0,0 0 0,0-1 0,0 1 0,1 0 0,75-8 0,-43 6 0,45-18 0,-51 12 0,0 2 0,30-4 0,-54 9 0,-1 1 0,0-1 0,0 1 0,0 0 0,0 0 0,1 0 0,-1 1 0,0-1 0,0 1 0,0-1 0,0 1 0,0 0 0,0 1 0,0-1 0,0 0 0,-1 1 0,1-1 0,0 1 0,4 4 0,-6-4 0,1 1 0,-1-1 0,1 1 0,-1-1 0,0 1 0,0 0 0,0 0 0,0 0 0,-1-1 0,1 1 0,-1 0 0,1 0 0,-1 0 0,0 0 0,0 0 0,-1 6 0,-3 8 0,0 0 0,-1-1 0,-1 1 0,0-1 0,-12 22 0,11-21 0,0 1 0,1-1 0,-5 30 0,-1 0 0,12-46 0,0-1 0,0 0 0,0 0 0,0 1 0,0-1 0,0 0 0,0 0 0,-1 1 0,1-1 0,0 0 0,0 0 0,0 0 0,0 1 0,0-1 0,0 0 0,0 0 0,-1 0 0,1 1 0,0-1 0,0 0 0,0 0 0,-1 0 0,1 0 0,0 1 0,0-1 0,0 0 0,-1 0 0,1 0 0,0 0 0,0 0 0,0 0 0,-1 0 0,1 0 0,0 0 0,0 0 0,-1 0 0,1 0 0,0 0 0,0 0 0,-1 0 0,1 0 0,0 0 0,0 0 0,-1 0 0,1 0 0,0 0 0,0 0 0,-1-1 0,-11-12 0,-6-19 0,7 1 0,3 14 0,2 0 0,0-1 0,2 0 0,-6-32 0,42 77 0,20 24 0,-39-40 0,-1 0 0,0 2 0,-1-1 0,11 17 0,-18-23 0,-1 0 0,0 0 0,0 0 0,-1 0 0,0 0 0,0 0 0,-1 1 0,1-1 0,-1 1 0,-1 0 0,1-1 0,-1 1 0,0-1 0,-2 11 0,2-15 0,-1 0 0,1 0 0,-1 0 0,1 1 0,0-1 0,0 0 0,0 0 0,0 0 0,1 0 0,-1 0 0,0 1 0,1-1 0,0 0 0,-1 0 0,1 0 0,0 0 0,0 0 0,0-1 0,0 1 0,1 0 0,-1 0 0,2 2 0,1-2 0,0 0 0,0 0 0,0-1 0,0 1 0,0-1 0,0 0 0,0 0 0,8 1 0,4 1 0,-16-2 0,0-1 0,1 0 0,-1 1 0,0-1 0,1 0 0,-1 1 0,0-1 0,0 1 0,0-1 0,1 1 0,-1-1 0,0 0 0,0 1 0,0-1 0,0 1 0,0-1 0,0 1 0,0-1 0,0 1 0,0-1 0,0 1 0,0-1 0,0 1 0,0-1 0,0 1 0,0-1 0,0 1 0,-1-1 0,1 0 0,0 1 0,0-1 0,-1 1 0,1-1 0,0 0 0,0 1 0,-1-1 0,1 0 0,0 1 0,-1-1 0,1 0 0,-1 1 0,-20 26 0,14-19 0,6-7 0,0 0 0,0 0 0,0 0 0,0 1 0,1-1 0,-1 0 0,0 1 0,1-1 0,-1 1 0,0-1 0,1 0 0,0 1 0,-1-1 0,1 1 0,0-1 0,0 1 0,0-1 0,0 1 0,0-1 0,0 1 0,0 0 0,0-1 0,1 0 0,-1 1 0,1-1 0,-1 1 0,1-1 0,-1 1 0,1-1 0,0 0 0,0 1 0,0-1 0,0 0 0,-1 0 0,2 0 0,-1 0 0,0 0 0,0 0 0,0 0 0,0 0 0,1 0 0,-1 0 0,0-1 0,1 1 0,1 0 0,0 1 0,-1-1 0,0 0 0,0 1 0,0 0 0,0 0 0,0-1 0,0 1 0,0 0 0,0 0 0,-1 1 0,1-1 0,-1 0 0,0 0 0,1 1 0,0 2 0,-2-3 0,0 1 0,0-1 0,-1 0 0,1 0 0,0 0 0,-1 1 0,0-1 0,1 0 0,-1 0 0,0 0 0,0 0 0,0 0 0,0 0 0,-1-1 0,1 1 0,0 0 0,-1 0 0,0-1 0,-1 2 0,-14 26 0,17-28 0,0 0 0,0 1 0,1-1 0,-1 0 0,1 1 0,-1-1 0,1 0 0,-1 0 0,1 1 0,-1-1 0,1 0 0,0 0 0,0 0 0,0 0 0,0 0 0,0 0 0,0 0 0,0 0 0,0 0 0,0 0 0,0 0 0,0-1 0,1 1 0,-1-1 0,0 1 0,0-1 0,2 1 0,25 11 0,-22-11 0,0 1 0,-1 1 0,1-1 0,0 1 0,-1 0 0,0 0 0,9 7 0,-14-9 0,1 0 0,-1-1 0,1 1 0,-1-1 0,0 1 0,1 0 0,-1-1 0,0 1 0,1 0 0,-1-1 0,0 1 0,0 0 0,0 0 0,0-1 0,1 1 0,-1 0 0,0-1 0,0 1 0,0 0 0,-1 0 0,1-1 0,0 1 0,0 0 0,0 0 0,-1-1 0,1 2 0,-28 24 0,10-16 0,14-8 0,-1 0 0,1 1 0,0 0 0,0 0 0,0 0 0,0 0 0,0 0 0,-3 5 0,6-6 0,1-1 0,-1 0 0,1 0 0,0 1 0,0-1 0,0 0 0,-1 1 0,1-1 0,1 0 0,-1 1 0,0-1 0,0 0 0,0 0 0,1 1 0,-1-1 0,0 0 0,1 0 0,-1 1 0,1-1 0,0 0 0,-1 0 0,1 0 0,0 0 0,0 0 0,0 0 0,0 0 0,0 0 0,0 0 0,0 0 0,0 0 0,0-1 0,0 1 0,0 0 0,0-1 0,0 1 0,3 0 0,3 4 0,27 21 0,-34-25 0,1-1 0,-1 1 0,0 0 0,1-1 0,-1 1 0,0-1 0,1 1 0,-1 0 0,0-1 0,0 1 0,0 0 0,0-1 0,0 1 0,0 0 0,0-1 0,0 1 0,0 0 0,0 0 0,0-1 0,0 1 0,0 0 0,0-1 0,0 1 0,-1-1 0,1 1 0,0 0 0,-1-1 0,1 1 0,0-1 0,-1 1 0,1 0 0,-1-1 0,1 1 0,-1-1 0,1 0 0,-1 1 0,1-1 0,-1 1 0,1-1 0,-1 0 0,0 1 0,1-1 0,-1 0 0,0 0 0,1 1 0,-1-1 0,0 0 0,1 0 0,-1 0 0,0 0 0,1 0 0,-1 0 0,0 0 0,1 0 0,-2 0 0,-1 0 0,-4 2 0,0 0 0,-1 0 0,1 1 0,0 0 0,0 0 0,-9 6 0,14-8 0,1 0 0,0 0 0,0 0 0,0 1 0,0-1 0,0 0 0,0 1 0,0-1 0,0 1 0,1-1 0,-1 1 0,1-1 0,-1 1 0,1-1 0,-1 1 0,1-1 0,0 1 0,0 0 0,-1-1 0,1 1 0,1 0 0,-1-1 0,0 1 0,0-1 0,1 1 0,-1 0 0,0-1 0,1 1 0,0-1 0,-1 1 0,1-1 0,0 0 0,0 1 0,0-1 0,1 2 0,-1 0 0,0 0 0,0 0 0,0-1 0,0 1 0,-1 0 0,1 0 0,-1 0 0,0 0 0,0 0 0,0 0 0,0 0 0,0 0 0,-1 0 0,0 3 0,0-5 0,1 1 0,-1-1 0,1 1 0,-1-1 0,1 1 0,0-1 0,0 1 0,-1 0 0,1-1 0,1 1 0,-1 0 0,0-1 0,0 1 0,0-1 0,1 1 0,-1-1 0,1 1 0,-1-1 0,1 1 0,0-1 0,0 1 0,-1-1 0,1 0 0,0 1 0,0-1 0,0 0 0,1 0 0,-1 0 0,0 1 0,0-1 0,1-1 0,0 2 0,1-1 0,0 0 0,0 1 0,0-1 0,0 0 0,0 1 0,-1-1 0,1 1 0,-1 0 0,1 0 0,-1 0 0,0 0 0,0 1 0,0-1 0,0 1 0,0-1 0,2 5 0,-5-5 0,1 0 0,-1 0 0,1 0 0,-1 0 0,0 0 0,0 0 0,0 0 0,0 0 0,0 0 0,0 0 0,0-1 0,-1 1 0,1 0 0,-1-1 0,1 1 0,-1-1 0,0 0 0,1 1 0,-1-1 0,0 0 0,0 0 0,0 0 0,-4 1 0,5-1 0,-1-1 0,1 1 0,-1 0 0,1 0 0,0-1 0,-1 1 0,1 0 0,0 0 0,0 1 0,0-1 0,0 0 0,0 0 0,0 0 0,0 1 0,0-1 0,0 0 0,1 1 0,-2 2 0,15 11 0,5 5 0,-18-19 0,0 0 0,0 0 0,-1 0 0,1 0 0,0-1 0,0 1 0,-1 0 0,1 0 0,-1-1 0,1 1 0,-1 0 0,1-1 0,-1 1 0,1 0 0,-1-1 0,0 1 0,1-1 0,-1 1 0,0-1 0,1 1 0,-1-1 0,0 0 0,0 1 0,1-1 0,-1 0 0,0 0 0,0 1 0,-1-1 0,-30 11 0,29-10 0,-29 3 0,31-4 0,1 0 0,-1 0 0,1 0 0,-1-1 0,0 1 0,1 0 0,-1 0 0,1-1 0,-1 1 0,1 0 0,-1-1 0,1 1 0,0-1 0,-1 1 0,1-1 0,-1 1 0,1-1 0,0 1 0,-1-1 0,1 1 0,0-1 0,0 1 0,-1-1 0,1 1 0,0-1 0,0 0 0,0 1 0,0-1 0,0-6 0,1 1 0,0 0 0,0-1 0,1 1 0,0 0 0,0 0 0,4-8 0,9-23 0,3-2 0,-2-2 0,-2 0 0,-1 0 0,-2-1 0,-2-1 0,-2 1 0,2-64 0,-8-30 0,-4-151 0,1 277 0,1 0 0,-2 0 0,1 0 0,-1 0 0,-1 1 0,0-1 0,0 1 0,-1 0 0,0 0 0,0 1 0,-1-1 0,0 1 0,-1 0 0,0 1 0,0 0 0,0 0 0,-1 0 0,0 1 0,-1 0 0,1 1 0,-1-1 0,-13-4 0,1 0 0,-1 1 0,0 2 0,0 0 0,0 1 0,-1 1 0,0 1 0,0 1 0,-43 0 0,13 5 0,16 0 0,1-1 0,-1-2 0,-64-10 0,91 9 0,0 1 0,0 1 0,-1-1 0,1 2 0,0-1 0,0 2 0,0-1 0,0 1 0,0 1 0,0 0 0,1 0 0,-1 1 0,1 0 0,0 0 0,0 1 0,-9 7 0,3 2 0,22-10 0,31-12 0,10-13 0,72-37 0,-120 58 0,0 0 0,0 0 0,1 0 0,-1-1 0,0 1 0,0 0 0,1 0 0,-1 0 0,0 0 0,0-1 0,1 1 0,-1 0 0,0 0 0,0-1 0,0 1 0,1 0 0,-1 0 0,0-1 0,0 1 0,0 0 0,0 0 0,0-1 0,0 1 0,0 0 0,0-1 0,0 1 0,1 0 0,-1 0 0,0-1 0,0 1 0,0 0 0,-1-1 0,1 1 0,0 0 0,0 0 0,0-1 0,0 1 0,0 0 0,0-1 0,0 1 0,0 0 0,-1 0 0,1-1 0,0 1 0,0 0 0,0 0 0,-1-1 0,1 1 0,0 0 0,0 0 0,0 0 0,-1 0 0,1-1 0,0 1 0,0 0 0,-1 0 0,1 0 0,-1 0 0,-29-12 0,-40 0 0,62 12 0,0 0 0,0 1 0,0 1 0,-1-1 0,2 1 0,-1 1 0,0-1 0,0 1 0,-10 7 0,13-8 0,0 0 0,0 1 0,0 0 0,0 0 0,1 0 0,-1 1 0,1-1 0,0 1 0,0 0 0,0 0 0,1 1 0,-1-1 0,1 1 0,-3 5 0,6-8 0,0 0 0,0 0 0,0 0 0,0 0 0,1 0 0,-1 0 0,0 0 0,1 0 0,-1-1 0,1 1 0,0 0 0,0 0 0,0 0 0,0-1 0,0 1 0,0 0 0,0-1 0,0 1 0,1-1 0,-1 1 0,0-1 0,1 0 0,-1 0 0,1 1 0,0-1 0,-1 0 0,1 0 0,0-1 0,0 1 0,0 0 0,3 0 0,68 23 0,-64-22 0,11 4 0,0 1 0,-1 0 0,0 1 0,0 2 0,-1-1 0,0 2 0,-1 1 0,0 0 0,22 21 0,-11-4 0,-1 0 0,-1 2 0,42 67 0,-47-64-682,31 69-1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4ADA79-A6A1-4A39-B072-F09B7A6B8424}" type="datetimeFigureOut">
              <a:rPr kumimoji="1" lang="ja-JP" altLang="en-US" smtClean="0"/>
              <a:t>2022/12/23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25675" y="1233488"/>
            <a:ext cx="22844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BC1C16-D870-48EA-95D0-7569ED71F5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748051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4138059"/>
            <a:ext cx="7772400" cy="285531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7548404"/>
            <a:ext cx="6400800" cy="340418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6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2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8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4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80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2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8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E04B1-C036-4491-B2F4-F7A8268E6B3C}" type="datetime1">
              <a:rPr kumimoji="1" lang="ja-JP" altLang="en-US" smtClean="0"/>
              <a:t>2022/12/23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E8CAC-5ABD-44B6-9DCB-9136F17C70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5779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C7E42-832F-4DE0-97E5-89AB3B032D99}" type="datetime1">
              <a:rPr kumimoji="1" lang="ja-JP" altLang="en-US" smtClean="0"/>
              <a:t>2022/12/23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E8CAC-5ABD-44B6-9DCB-9136F17C70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855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712290"/>
            <a:ext cx="1543051" cy="15152311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1" y="712290"/>
            <a:ext cx="4476751" cy="15152311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24BAC-B169-4E72-A0D3-F4304002420A}" type="datetime1">
              <a:rPr kumimoji="1" lang="ja-JP" altLang="en-US" smtClean="0"/>
              <a:t>2022/12/23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E8CAC-5ABD-44B6-9DCB-9136F17C70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8335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A9A18-4D84-4D09-B6FD-B5F872184ECC}" type="datetime1">
              <a:rPr kumimoji="1" lang="ja-JP" altLang="en-US" smtClean="0"/>
              <a:t>2022/12/23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E8CAC-5ABD-44B6-9DCB-9136F17C70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6658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8559792"/>
            <a:ext cx="7772400" cy="2645642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5645889"/>
            <a:ext cx="7772400" cy="2913905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608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215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82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431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803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646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25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861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B7793-5A0A-4D1C-86C4-F1041E7AA502}" type="datetime1">
              <a:rPr kumimoji="1" lang="ja-JP" altLang="en-US" smtClean="0"/>
              <a:t>2022/12/23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E8CAC-5ABD-44B6-9DCB-9136F17C70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0969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1" y="4144224"/>
            <a:ext cx="3009900" cy="11720379"/>
          </a:xfrm>
        </p:spPr>
        <p:txBody>
          <a:bodyPr/>
          <a:lstStyle>
            <a:lvl1pPr>
              <a:defRPr sz="3734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505201" y="4144224"/>
            <a:ext cx="3009900" cy="11720379"/>
          </a:xfrm>
        </p:spPr>
        <p:txBody>
          <a:bodyPr/>
          <a:lstStyle>
            <a:lvl1pPr>
              <a:defRPr sz="3734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68BB3-F001-4460-B124-105BE973435F}" type="datetime1">
              <a:rPr kumimoji="1" lang="ja-JP" altLang="en-US" smtClean="0"/>
              <a:t>2022/12/23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E8CAC-5ABD-44B6-9DCB-9136F17C70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3724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533446"/>
            <a:ext cx="8229600" cy="2220119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1" y="2981743"/>
            <a:ext cx="4040188" cy="12426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08" indent="0">
              <a:buNone/>
              <a:defRPr sz="2667" b="1"/>
            </a:lvl2pPr>
            <a:lvl3pPr marL="1219215" indent="0">
              <a:buNone/>
              <a:defRPr sz="2400" b="1"/>
            </a:lvl3pPr>
            <a:lvl4pPr marL="1828823" indent="0">
              <a:buNone/>
              <a:defRPr sz="2133" b="1"/>
            </a:lvl4pPr>
            <a:lvl5pPr marL="2438431" indent="0">
              <a:buNone/>
              <a:defRPr sz="2133" b="1"/>
            </a:lvl5pPr>
            <a:lvl6pPr marL="3048038" indent="0">
              <a:buNone/>
              <a:defRPr sz="2133" b="1"/>
            </a:lvl6pPr>
            <a:lvl7pPr marL="3657646" indent="0">
              <a:buNone/>
              <a:defRPr sz="2133" b="1"/>
            </a:lvl7pPr>
            <a:lvl8pPr marL="4267253" indent="0">
              <a:buNone/>
              <a:defRPr sz="2133" b="1"/>
            </a:lvl8pPr>
            <a:lvl9pPr marL="4876861" indent="0">
              <a:buNone/>
              <a:defRPr sz="2133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1" y="4224393"/>
            <a:ext cx="4040188" cy="767482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6" y="2981743"/>
            <a:ext cx="4041775" cy="12426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08" indent="0">
              <a:buNone/>
              <a:defRPr sz="2667" b="1"/>
            </a:lvl2pPr>
            <a:lvl3pPr marL="1219215" indent="0">
              <a:buNone/>
              <a:defRPr sz="2400" b="1"/>
            </a:lvl3pPr>
            <a:lvl4pPr marL="1828823" indent="0">
              <a:buNone/>
              <a:defRPr sz="2133" b="1"/>
            </a:lvl4pPr>
            <a:lvl5pPr marL="2438431" indent="0">
              <a:buNone/>
              <a:defRPr sz="2133" b="1"/>
            </a:lvl5pPr>
            <a:lvl6pPr marL="3048038" indent="0">
              <a:buNone/>
              <a:defRPr sz="2133" b="1"/>
            </a:lvl6pPr>
            <a:lvl7pPr marL="3657646" indent="0">
              <a:buNone/>
              <a:defRPr sz="2133" b="1"/>
            </a:lvl7pPr>
            <a:lvl8pPr marL="4267253" indent="0">
              <a:buNone/>
              <a:defRPr sz="2133" b="1"/>
            </a:lvl8pPr>
            <a:lvl9pPr marL="4876861" indent="0">
              <a:buNone/>
              <a:defRPr sz="2133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6" y="4224393"/>
            <a:ext cx="4041775" cy="767482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694D6-D1A1-439F-ACC4-EF2C7EB462F0}" type="datetime1">
              <a:rPr kumimoji="1" lang="ja-JP" altLang="en-US" smtClean="0"/>
              <a:t>2022/12/23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E8CAC-5ABD-44B6-9DCB-9136F17C70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2585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0CB19-21C8-4E29-90FB-665A7532B61C}" type="datetime1">
              <a:rPr kumimoji="1" lang="ja-JP" altLang="en-US" smtClean="0"/>
              <a:t>2022/12/23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E8CAC-5ABD-44B6-9DCB-9136F17C70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2991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00E93-D239-41AE-941F-A16DA2C266AB}" type="datetime1">
              <a:rPr kumimoji="1" lang="ja-JP" altLang="en-US" smtClean="0"/>
              <a:t>2022/12/23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E8CAC-5ABD-44B6-9DCB-9136F17C70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3749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530362"/>
            <a:ext cx="3008313" cy="225712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530364"/>
            <a:ext cx="5111751" cy="11368860"/>
          </a:xfrm>
        </p:spPr>
        <p:txBody>
          <a:bodyPr/>
          <a:lstStyle>
            <a:lvl1pPr>
              <a:defRPr sz="4267"/>
            </a:lvl1pPr>
            <a:lvl2pPr>
              <a:defRPr sz="3734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1" y="2787485"/>
            <a:ext cx="3008313" cy="9111739"/>
          </a:xfrm>
        </p:spPr>
        <p:txBody>
          <a:bodyPr/>
          <a:lstStyle>
            <a:lvl1pPr marL="0" indent="0">
              <a:buNone/>
              <a:defRPr sz="1867"/>
            </a:lvl1pPr>
            <a:lvl2pPr marL="609608" indent="0">
              <a:buNone/>
              <a:defRPr sz="1600"/>
            </a:lvl2pPr>
            <a:lvl3pPr marL="1219215" indent="0">
              <a:buNone/>
              <a:defRPr sz="1334"/>
            </a:lvl3pPr>
            <a:lvl4pPr marL="1828823" indent="0">
              <a:buNone/>
              <a:defRPr sz="1200"/>
            </a:lvl4pPr>
            <a:lvl5pPr marL="2438431" indent="0">
              <a:buNone/>
              <a:defRPr sz="1200"/>
            </a:lvl5pPr>
            <a:lvl6pPr marL="3048038" indent="0">
              <a:buNone/>
              <a:defRPr sz="1200"/>
            </a:lvl6pPr>
            <a:lvl7pPr marL="3657646" indent="0">
              <a:buNone/>
              <a:defRPr sz="1200"/>
            </a:lvl7pPr>
            <a:lvl8pPr marL="4267253" indent="0">
              <a:buNone/>
              <a:defRPr sz="1200"/>
            </a:lvl8pPr>
            <a:lvl9pPr marL="4876861" indent="0">
              <a:buNone/>
              <a:defRPr sz="1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C02BC-DE46-4875-B571-801E33F07A3F}" type="datetime1">
              <a:rPr kumimoji="1" lang="ja-JP" altLang="en-US" smtClean="0"/>
              <a:t>2022/12/23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E8CAC-5ABD-44B6-9DCB-9136F17C70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5656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9324501"/>
            <a:ext cx="5486400" cy="1100810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1190230"/>
            <a:ext cx="5486400" cy="7992428"/>
          </a:xfrm>
        </p:spPr>
        <p:txBody>
          <a:bodyPr/>
          <a:lstStyle>
            <a:lvl1pPr marL="0" indent="0">
              <a:buNone/>
              <a:defRPr sz="4267"/>
            </a:lvl1pPr>
            <a:lvl2pPr marL="609608" indent="0">
              <a:buNone/>
              <a:defRPr sz="3734"/>
            </a:lvl2pPr>
            <a:lvl3pPr marL="1219215" indent="0">
              <a:buNone/>
              <a:defRPr sz="3200"/>
            </a:lvl3pPr>
            <a:lvl4pPr marL="1828823" indent="0">
              <a:buNone/>
              <a:defRPr sz="2667"/>
            </a:lvl4pPr>
            <a:lvl5pPr marL="2438431" indent="0">
              <a:buNone/>
              <a:defRPr sz="2667"/>
            </a:lvl5pPr>
            <a:lvl6pPr marL="3048038" indent="0">
              <a:buNone/>
              <a:defRPr sz="2667"/>
            </a:lvl6pPr>
            <a:lvl7pPr marL="3657646" indent="0">
              <a:buNone/>
              <a:defRPr sz="2667"/>
            </a:lvl7pPr>
            <a:lvl8pPr marL="4267253" indent="0">
              <a:buNone/>
              <a:defRPr sz="2667"/>
            </a:lvl8pPr>
            <a:lvl9pPr marL="4876861" indent="0">
              <a:buNone/>
              <a:defRPr sz="2667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10425312"/>
            <a:ext cx="5486400" cy="1563332"/>
          </a:xfrm>
        </p:spPr>
        <p:txBody>
          <a:bodyPr/>
          <a:lstStyle>
            <a:lvl1pPr marL="0" indent="0">
              <a:buNone/>
              <a:defRPr sz="1867"/>
            </a:lvl1pPr>
            <a:lvl2pPr marL="609608" indent="0">
              <a:buNone/>
              <a:defRPr sz="1600"/>
            </a:lvl2pPr>
            <a:lvl3pPr marL="1219215" indent="0">
              <a:buNone/>
              <a:defRPr sz="1334"/>
            </a:lvl3pPr>
            <a:lvl4pPr marL="1828823" indent="0">
              <a:buNone/>
              <a:defRPr sz="1200"/>
            </a:lvl4pPr>
            <a:lvl5pPr marL="2438431" indent="0">
              <a:buNone/>
              <a:defRPr sz="1200"/>
            </a:lvl5pPr>
            <a:lvl6pPr marL="3048038" indent="0">
              <a:buNone/>
              <a:defRPr sz="1200"/>
            </a:lvl6pPr>
            <a:lvl7pPr marL="3657646" indent="0">
              <a:buNone/>
              <a:defRPr sz="1200"/>
            </a:lvl7pPr>
            <a:lvl8pPr marL="4267253" indent="0">
              <a:buNone/>
              <a:defRPr sz="1200"/>
            </a:lvl8pPr>
            <a:lvl9pPr marL="4876861" indent="0">
              <a:buNone/>
              <a:defRPr sz="1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442FB-A0B2-4BB6-9EEE-64793949277E}" type="datetime1">
              <a:rPr kumimoji="1" lang="ja-JP" altLang="en-US" smtClean="0"/>
              <a:t>2022/12/23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E8CAC-5ABD-44B6-9DCB-9136F17C70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3206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533446"/>
            <a:ext cx="8229600" cy="22201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3108170"/>
            <a:ext cx="8229600" cy="87910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12346331"/>
            <a:ext cx="2133600" cy="7092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4D1213-0D28-45A5-8979-500E7D5EEFD1}" type="datetime1">
              <a:rPr kumimoji="1" lang="ja-JP" altLang="en-US" smtClean="0"/>
              <a:t>2022/12/23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12346331"/>
            <a:ext cx="2895600" cy="7092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12346331"/>
            <a:ext cx="2133600" cy="7092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9E8CAC-5ABD-44B6-9DCB-9136F17C70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090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1219215" rtl="0" eaLnBrk="1" latinLnBrk="0" hangingPunct="1">
        <a:spcBef>
          <a:spcPct val="0"/>
        </a:spcBef>
        <a:buNone/>
        <a:defRPr kumimoji="1"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6" indent="-457206" algn="l" defTabSz="121921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613" indent="-381005" algn="l" defTabSz="1219215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734" kern="1200">
          <a:solidFill>
            <a:schemeClr val="tx1"/>
          </a:solidFill>
          <a:latin typeface="+mn-lt"/>
          <a:ea typeface="+mn-ea"/>
          <a:cs typeface="+mn-cs"/>
        </a:defRPr>
      </a:lvl2pPr>
      <a:lvl3pPr marL="1524019" indent="-304804" algn="l" defTabSz="121921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627" indent="-304804" algn="l" defTabSz="1219215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235" indent="-304804" algn="l" defTabSz="1219215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842" indent="-304804" algn="l" defTabSz="121921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450" indent="-304804" algn="l" defTabSz="121921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2057" indent="-304804" algn="l" defTabSz="121921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665" indent="-304804" algn="l" defTabSz="121921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19215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8" algn="l" defTabSz="1219215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15" algn="l" defTabSz="1219215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23" algn="l" defTabSz="1219215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431" algn="l" defTabSz="1219215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038" algn="l" defTabSz="1219215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646" algn="l" defTabSz="1219215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253" algn="l" defTabSz="1219215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861" algn="l" defTabSz="1219215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ustomXml" Target="../ink/ink1.xml"/><Relationship Id="rId3" Type="http://schemas.microsoft.com/office/2007/relationships/hdphoto" Target="../media/hdphoto1.wdp"/><Relationship Id="rId7" Type="http://schemas.microsoft.com/office/2007/relationships/hdphoto" Target="../media/hdphoto3.wdp"/><Relationship Id="rId12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11" Type="http://schemas.openxmlformats.org/officeDocument/2006/relationships/customXml" Target="../ink/ink2.xml"/><Relationship Id="rId5" Type="http://schemas.microsoft.com/office/2007/relationships/hdphoto" Target="../media/hdphoto2.wdp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角丸四角形 2"/>
          <p:cNvSpPr/>
          <p:nvPr/>
        </p:nvSpPr>
        <p:spPr>
          <a:xfrm>
            <a:off x="124847" y="4836737"/>
            <a:ext cx="8832981" cy="7169192"/>
          </a:xfrm>
          <a:prstGeom prst="roundRect">
            <a:avLst/>
          </a:prstGeom>
          <a:solidFill>
            <a:srgbClr val="00FF00">
              <a:alpha val="46000"/>
            </a:srgbClr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ja-JP" altLang="en-US" sz="3067" b="1" dirty="0">
                <a:solidFill>
                  <a:srgbClr val="00206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体調不良時や「もしかして？」のときのために</a:t>
            </a:r>
            <a:endParaRPr lang="en-US" altLang="ja-JP" sz="3067" b="1" dirty="0">
              <a:solidFill>
                <a:srgbClr val="00206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sz="3067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事前に購入</a:t>
            </a:r>
            <a:r>
              <a:rPr lang="ja-JP" altLang="en-US" sz="3067" b="1" dirty="0">
                <a:solidFill>
                  <a:srgbClr val="00206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しておきましょう！</a:t>
            </a:r>
            <a:endParaRPr lang="en-US" altLang="ja-JP" sz="3067" b="1" dirty="0">
              <a:solidFill>
                <a:srgbClr val="00206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endParaRPr lang="en-US" altLang="ja-JP" sz="1334" b="1" dirty="0">
              <a:solidFill>
                <a:srgbClr val="00206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defTabSz="1219215">
              <a:defRPr/>
            </a:pPr>
            <a:r>
              <a:rPr lang="ja-JP" altLang="en-US" sz="2667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❖新型コロナウイルス抗原定性検査キット</a:t>
            </a:r>
            <a:endParaRPr lang="en-US" altLang="ja-JP" sz="2667" b="1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defTabSz="1219215">
              <a:defRPr/>
            </a:pPr>
            <a:endParaRPr lang="en-US" altLang="ja-JP" sz="2133" b="1" dirty="0">
              <a:solidFill>
                <a:srgbClr val="00206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defTabSz="1219215">
              <a:defRPr/>
            </a:pPr>
            <a:r>
              <a:rPr lang="ja-JP" altLang="en-US" sz="2133" b="1" dirty="0">
                <a:solidFill>
                  <a:srgbClr val="00206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2667" b="1" dirty="0">
                <a:solidFill>
                  <a:srgbClr val="00206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</a:t>
            </a:r>
            <a:r>
              <a:rPr lang="ja-JP" altLang="en-US" sz="2667" b="1" u="sng" dirty="0">
                <a:solidFill>
                  <a:srgbClr val="00206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　　円（税込み）</a:t>
            </a:r>
            <a:endParaRPr lang="en-US" altLang="ja-JP" sz="2667" b="1" u="sng" dirty="0">
              <a:solidFill>
                <a:srgbClr val="00206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defTabSz="1219215">
              <a:defRPr/>
            </a:pPr>
            <a:r>
              <a:rPr lang="ja-JP" altLang="en-US" sz="2133" b="1" dirty="0">
                <a:solidFill>
                  <a:srgbClr val="00206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endParaRPr lang="en-US" altLang="ja-JP" sz="2133" b="1" dirty="0">
              <a:solidFill>
                <a:srgbClr val="00206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defTabSz="1219215">
              <a:defRPr/>
            </a:pPr>
            <a:r>
              <a:rPr lang="ja-JP" altLang="en-US" sz="2667" b="1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　</a:t>
            </a:r>
            <a:r>
              <a:rPr lang="ja-JP" altLang="en-US" sz="2667" b="1" u="sng">
                <a:solidFill>
                  <a:srgbClr val="00206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　　　　　　　　　　</a:t>
            </a:r>
            <a:r>
              <a:rPr lang="ja-JP" altLang="en-US" sz="2667" b="1" u="sng" dirty="0">
                <a:solidFill>
                  <a:srgbClr val="85ED9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</a:t>
            </a:r>
            <a:endParaRPr lang="en-US" altLang="ja-JP" sz="2667" b="1" u="sng" dirty="0">
              <a:solidFill>
                <a:srgbClr val="85ED9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defTabSz="1219215">
              <a:defRPr/>
            </a:pPr>
            <a:endParaRPr lang="en-US" altLang="ja-JP" sz="1600" b="1" dirty="0">
              <a:solidFill>
                <a:srgbClr val="00206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defTabSz="1219215">
              <a:defRPr/>
            </a:pPr>
            <a:r>
              <a:rPr lang="ja-JP" altLang="en-US" sz="1867" b="1" dirty="0">
                <a:solidFill>
                  <a:srgbClr val="00206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＊安心してご使用いただけるよう、検査方法や判定結果の対応について</a:t>
            </a:r>
            <a:endParaRPr lang="en-US" altLang="ja-JP" sz="1867" b="1" dirty="0">
              <a:solidFill>
                <a:srgbClr val="00206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defTabSz="1219215">
              <a:defRPr/>
            </a:pPr>
            <a:r>
              <a:rPr lang="ja-JP" altLang="en-US" sz="1867" b="1" dirty="0">
                <a:solidFill>
                  <a:srgbClr val="00206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詳しくご説明します。また、国が承認した検査キットを販売しています。</a:t>
            </a:r>
            <a:endParaRPr lang="en-US" altLang="ja-JP" sz="1867" b="1" dirty="0">
              <a:solidFill>
                <a:srgbClr val="00206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defTabSz="1219215">
              <a:defRPr/>
            </a:pPr>
            <a:r>
              <a:rPr lang="ja-JP" altLang="en-US" sz="1867" b="1" dirty="0">
                <a:solidFill>
                  <a:srgbClr val="00206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＊症状に気づかなくても感染している場合があります。</a:t>
            </a:r>
            <a:endParaRPr lang="en-US" altLang="ja-JP" sz="1867" b="1" dirty="0">
              <a:solidFill>
                <a:srgbClr val="00206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defTabSz="1219215">
              <a:defRPr/>
            </a:pPr>
            <a:r>
              <a:rPr lang="ja-JP" altLang="en-US" sz="1867" b="1" dirty="0">
                <a:solidFill>
                  <a:srgbClr val="00206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★検査で早期に感染を知り、早めに養生しましょう！</a:t>
            </a:r>
            <a:endParaRPr lang="en-US" altLang="ja-JP" sz="1867" b="1" dirty="0">
              <a:solidFill>
                <a:srgbClr val="00206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defTabSz="1219215">
              <a:defRPr/>
            </a:pPr>
            <a:r>
              <a:rPr lang="ja-JP" altLang="en-US" sz="1867" b="1" dirty="0">
                <a:solidFill>
                  <a:srgbClr val="00206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★ご家族や周りの大切な方に移さない注意も大事です！</a:t>
            </a:r>
            <a:endParaRPr lang="en-US" altLang="ja-JP" sz="1867" b="1" dirty="0">
              <a:solidFill>
                <a:srgbClr val="00206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defTabSz="1219215">
              <a:defRPr/>
            </a:pPr>
            <a:r>
              <a:rPr lang="ja-JP" altLang="en-US" sz="1867" b="1" dirty="0">
                <a:solidFill>
                  <a:srgbClr val="00206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★皆様の備えが、発熱外来のひっ迫を抑えます。</a:t>
            </a:r>
            <a:endParaRPr lang="en-US" altLang="ja-JP" sz="1867" b="1" dirty="0">
              <a:solidFill>
                <a:srgbClr val="00206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defTabSz="1219215">
              <a:defRPr/>
            </a:pPr>
            <a:r>
              <a:rPr lang="ja-JP" altLang="en-US" sz="1867" b="1" dirty="0">
                <a:solidFill>
                  <a:srgbClr val="00206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★自己検査により陽性となった場合、</a:t>
            </a:r>
            <a:endParaRPr lang="en-US" altLang="ja-JP" sz="1867" b="1" dirty="0">
              <a:solidFill>
                <a:srgbClr val="00206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defTabSz="1219215">
              <a:defRPr/>
            </a:pPr>
            <a:r>
              <a:rPr lang="ja-JP" altLang="en-US" sz="1867" b="1" dirty="0">
                <a:solidFill>
                  <a:srgbClr val="00206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行政サービスなどの支援を受けることができます。</a:t>
            </a:r>
            <a:endParaRPr lang="en-US" altLang="ja-JP" sz="1867" b="1" dirty="0">
              <a:solidFill>
                <a:srgbClr val="00206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defTabSz="1219215">
              <a:defRPr/>
            </a:pPr>
            <a:endParaRPr lang="en-US" altLang="ja-JP" sz="1867" b="1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defTabSz="1219215">
              <a:defRPr/>
            </a:pPr>
            <a:r>
              <a:rPr lang="ja-JP" altLang="en-US" sz="24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❖その他準備しておいた方がいいもの</a:t>
            </a:r>
            <a:endParaRPr lang="en-US" altLang="ja-JP" sz="2400" b="1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defTabSz="1219215">
              <a:defRPr/>
            </a:pPr>
            <a:r>
              <a:rPr lang="ja-JP" altLang="en-US" sz="2133" b="1" dirty="0">
                <a:solidFill>
                  <a:srgbClr val="00206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解熱鎮痛薬・体温計・経口補水液・冷却シートなど</a:t>
            </a:r>
            <a:endParaRPr lang="ja-JP" altLang="en-US" sz="2400" dirty="0">
              <a:solidFill>
                <a:srgbClr val="00206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10791880"/>
            <a:ext cx="1758542" cy="13134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99286" l="0" r="99291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1125" y="9702649"/>
            <a:ext cx="1355188" cy="13455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124847" y="12249818"/>
            <a:ext cx="8832981" cy="705514"/>
          </a:xfrm>
          <a:prstGeom prst="rect">
            <a:avLst/>
          </a:prstGeom>
          <a:solidFill>
            <a:srgbClr val="008000">
              <a:alpha val="39000"/>
            </a:srgbClr>
          </a:solidFill>
          <a:ln>
            <a:solidFill>
              <a:srgbClr val="008000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3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3200" u="heavy" dirty="0">
                <a:solidFill>
                  <a:schemeClr val="bg2">
                    <a:lumMod val="7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</a:t>
            </a:r>
            <a:r>
              <a:rPr lang="ja-JP" altLang="en-US" sz="3200" u="heavy" dirty="0">
                <a:solidFill>
                  <a:srgbClr val="00206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　　　　　　</a:t>
            </a:r>
            <a:r>
              <a:rPr lang="ja-JP" altLang="en-US" sz="3200" b="1" u="heavy" dirty="0">
                <a:solidFill>
                  <a:srgbClr val="00206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薬 局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971600" y="7039068"/>
            <a:ext cx="1551116" cy="480053"/>
          </a:xfrm>
          <a:prstGeom prst="rect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販売価格</a:t>
            </a:r>
          </a:p>
        </p:txBody>
      </p:sp>
      <p:sp>
        <p:nvSpPr>
          <p:cNvPr id="7" name="角丸四角形 4">
            <a:extLst>
              <a:ext uri="{FF2B5EF4-FFF2-40B4-BE49-F238E27FC236}">
                <a16:creationId xmlns:a16="http://schemas.microsoft.com/office/drawing/2014/main" id="{A3AFB9B9-C337-11D9-3DB5-ABEB2A6A1563}"/>
              </a:ext>
            </a:extLst>
          </p:cNvPr>
          <p:cNvSpPr/>
          <p:nvPr/>
        </p:nvSpPr>
        <p:spPr>
          <a:xfrm>
            <a:off x="125226" y="878210"/>
            <a:ext cx="8832981" cy="3714638"/>
          </a:xfrm>
          <a:prstGeom prst="roundRect">
            <a:avLst>
              <a:gd name="adj" fmla="val 131"/>
            </a:avLst>
          </a:prstGeom>
          <a:solidFill>
            <a:srgbClr val="008000">
              <a:alpha val="9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sz="2400"/>
          </a:p>
        </p:txBody>
      </p:sp>
      <p:sp>
        <p:nvSpPr>
          <p:cNvPr id="9" name="テキスト ボックス 1">
            <a:extLst>
              <a:ext uri="{FF2B5EF4-FFF2-40B4-BE49-F238E27FC236}">
                <a16:creationId xmlns:a16="http://schemas.microsoft.com/office/drawing/2014/main" id="{D4F5CDF8-07F8-BAFF-C329-67ABB663A7DE}"/>
              </a:ext>
            </a:extLst>
          </p:cNvPr>
          <p:cNvSpPr txBox="1"/>
          <p:nvPr/>
        </p:nvSpPr>
        <p:spPr>
          <a:xfrm>
            <a:off x="124847" y="979800"/>
            <a:ext cx="8833360" cy="355842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0" tIns="4800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6667"/>
              </a:lnSpc>
              <a:spcAft>
                <a:spcPts val="533"/>
              </a:spcAft>
            </a:pPr>
            <a:r>
              <a:rPr lang="ja-JP" altLang="en-US" sz="3734" kern="100" dirty="0">
                <a:solidFill>
                  <a:srgbClr val="FFFFFF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游明朝" panose="02020400000000000000" pitchFamily="18" charset="-128"/>
                <a:ea typeface="HG創英角ｺﾞｼｯｸUB" panose="020B0909000000000000" pitchFamily="49" charset="-128"/>
                <a:cs typeface="Times New Roman" panose="02020603050405020304" pitchFamily="18" charset="0"/>
              </a:rPr>
              <a:t>　</a:t>
            </a:r>
            <a:r>
              <a:rPr lang="ja-JP" altLang="en-US" sz="4800" kern="100" dirty="0">
                <a:solidFill>
                  <a:schemeClr val="bg1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当薬局では、</a:t>
            </a:r>
            <a:endParaRPr lang="ja-JP" altLang="en-US" sz="4800" kern="100" dirty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pPr algn="ctr">
              <a:lnSpc>
                <a:spcPts val="6667"/>
              </a:lnSpc>
              <a:spcAft>
                <a:spcPts val="533"/>
              </a:spcAft>
            </a:pPr>
            <a:r>
              <a:rPr lang="ja-JP" altLang="en-US" sz="4800" kern="100" dirty="0">
                <a:solidFill>
                  <a:schemeClr val="bg1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新型コロナウイルス感染症の</a:t>
            </a:r>
            <a:endParaRPr lang="ja-JP" altLang="en-US" sz="4800" kern="100" dirty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pPr algn="ctr">
              <a:lnSpc>
                <a:spcPts val="6667"/>
              </a:lnSpc>
              <a:spcAft>
                <a:spcPts val="533"/>
              </a:spcAft>
            </a:pPr>
            <a:r>
              <a:rPr lang="ja-JP" altLang="en-US" sz="5867" kern="100" dirty="0">
                <a:solidFill>
                  <a:srgbClr val="FFFF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抗原定性検査キット</a:t>
            </a:r>
            <a:r>
              <a:rPr lang="ja-JP" altLang="en-US" sz="5333" kern="100" dirty="0">
                <a:solidFill>
                  <a:srgbClr val="FFFF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を</a:t>
            </a:r>
            <a:endParaRPr lang="en-US" altLang="ja-JP" sz="5333" kern="100" dirty="0">
              <a:solidFill>
                <a:srgbClr val="FFFF00"/>
              </a:solidFill>
              <a:effectLst>
                <a:outerShdw blurRad="38100" dist="19050" dir="2700000" algn="tl">
                  <a:schemeClr val="dk1">
                    <a:alpha val="40000"/>
                  </a:schemeClr>
                </a:outerShdw>
              </a:effectLst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pPr algn="ctr">
              <a:lnSpc>
                <a:spcPts val="6667"/>
              </a:lnSpc>
              <a:spcAft>
                <a:spcPts val="533"/>
              </a:spcAft>
            </a:pPr>
            <a:r>
              <a:rPr lang="ja-JP" altLang="en-US" sz="5333" kern="100" dirty="0">
                <a:solidFill>
                  <a:srgbClr val="FFFF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販売しています</a:t>
            </a:r>
            <a:endParaRPr lang="ja-JP" altLang="en-US" sz="5333" kern="100" dirty="0">
              <a:solidFill>
                <a:srgbClr val="FFFF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0" b="97143" l="0" r="97857">
                        <a14:foregroundMark x1="10000" y1="65000" x2="10000" y2="65000"/>
                        <a14:foregroundMark x1="16429" y1="62143" x2="16429" y2="62143"/>
                        <a14:foregroundMark x1="18571" y1="67857" x2="18571" y2="67857"/>
                        <a14:foregroundMark x1="19286" y1="77143" x2="19286" y2="7714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3034" y="6486156"/>
            <a:ext cx="2090700" cy="1940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24" name="インク 23">
                <a:extLst>
                  <a:ext uri="{FF2B5EF4-FFF2-40B4-BE49-F238E27FC236}">
                    <a16:creationId xmlns:a16="http://schemas.microsoft.com/office/drawing/2014/main" id="{54CCB57B-10FC-7C61-A685-75DCD923133A}"/>
                  </a:ext>
                </a:extLst>
              </p14:cNvPr>
              <p14:cNvContentPartPr/>
              <p14:nvPr/>
            </p14:nvContentPartPr>
            <p14:xfrm>
              <a:off x="9722863" y="9545499"/>
              <a:ext cx="480" cy="1920"/>
            </p14:xfrm>
          </p:contentPart>
        </mc:Choice>
        <mc:Fallback xmlns="">
          <p:pic>
            <p:nvPicPr>
              <p:cNvPr id="24" name="インク 23">
                <a:extLst>
                  <a:ext uri="{FF2B5EF4-FFF2-40B4-BE49-F238E27FC236}">
                    <a16:creationId xmlns:a16="http://schemas.microsoft.com/office/drawing/2014/main" id="{54CCB57B-10FC-7C61-A685-75DCD923133A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9710863" y="9535899"/>
                <a:ext cx="24000" cy="20736"/>
              </a:xfrm>
              <a:prstGeom prst="rect">
                <a:avLst/>
              </a:prstGeom>
            </p:spPr>
          </p:pic>
        </mc:Fallback>
      </mc:AlternateContent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8DA90DE2-116D-F1C8-8F7E-C5621A10DD37}"/>
              </a:ext>
            </a:extLst>
          </p:cNvPr>
          <p:cNvSpPr/>
          <p:nvPr/>
        </p:nvSpPr>
        <p:spPr>
          <a:xfrm>
            <a:off x="4644008" y="179636"/>
            <a:ext cx="4233141" cy="576064"/>
          </a:xfrm>
          <a:prstGeom prst="rect">
            <a:avLst/>
          </a:prstGeom>
          <a:solidFill>
            <a:schemeClr val="bg1"/>
          </a:solidFill>
          <a:ln w="9525" cmpd="thickThin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ja-JP" altLang="en-US" sz="1400" b="1" dirty="0">
                <a:solidFill>
                  <a:srgbClr val="008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抗原定性検査キットを購入できる薬局一覧</a:t>
            </a:r>
          </a:p>
        </p:txBody>
      </p:sp>
      <p:pic>
        <p:nvPicPr>
          <p:cNvPr id="18" name="図 17">
            <a:extLst>
              <a:ext uri="{FF2B5EF4-FFF2-40B4-BE49-F238E27FC236}">
                <a16:creationId xmlns:a16="http://schemas.microsoft.com/office/drawing/2014/main" id="{F16442E6-63BF-F843-0173-8A456B73A3E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860032" y="209389"/>
            <a:ext cx="521646" cy="516557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2056" name="インク 2055">
                <a:extLst>
                  <a:ext uri="{FF2B5EF4-FFF2-40B4-BE49-F238E27FC236}">
                    <a16:creationId xmlns:a16="http://schemas.microsoft.com/office/drawing/2014/main" id="{2374627A-A601-4D13-8E7E-B8FEB854A5D9}"/>
                  </a:ext>
                </a:extLst>
              </p14:cNvPr>
              <p14:cNvContentPartPr/>
              <p14:nvPr/>
            </p14:nvContentPartPr>
            <p14:xfrm>
              <a:off x="8109684" y="7500397"/>
              <a:ext cx="357600" cy="509760"/>
            </p14:xfrm>
          </p:contentPart>
        </mc:Choice>
        <mc:Fallback xmlns="">
          <p:pic>
            <p:nvPicPr>
              <p:cNvPr id="2056" name="インク 2055">
                <a:extLst>
                  <a:ext uri="{FF2B5EF4-FFF2-40B4-BE49-F238E27FC236}">
                    <a16:creationId xmlns:a16="http://schemas.microsoft.com/office/drawing/2014/main" id="{2374627A-A601-4D13-8E7E-B8FEB854A5D9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8091678" y="7482397"/>
                <a:ext cx="393252" cy="545400"/>
              </a:xfrm>
              <a:prstGeom prst="rect">
                <a:avLst/>
              </a:prstGeom>
            </p:spPr>
          </p:pic>
        </mc:Fallback>
      </mc:AlternateContent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71DD957-5751-2045-8C68-D795D4A9199A}"/>
              </a:ext>
            </a:extLst>
          </p:cNvPr>
          <p:cNvSpPr/>
          <p:nvPr/>
        </p:nvSpPr>
        <p:spPr>
          <a:xfrm>
            <a:off x="971600" y="7796330"/>
            <a:ext cx="1551116" cy="480053"/>
          </a:xfrm>
          <a:prstGeom prst="rect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販売時間</a:t>
            </a:r>
          </a:p>
        </p:txBody>
      </p:sp>
    </p:spTree>
    <p:extLst>
      <p:ext uri="{BB962C8B-B14F-4D97-AF65-F5344CB8AC3E}">
        <p14:creationId xmlns:p14="http://schemas.microsoft.com/office/powerpoint/2010/main" val="3471768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</TotalTime>
  <Words>206</Words>
  <Application>Microsoft Office PowerPoint</Application>
  <PresentationFormat>ユーザー設定</PresentationFormat>
  <Paragraphs>28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BIZ UDPゴシック</vt:lpstr>
      <vt:lpstr>UD デジタル 教科書体 NK-B</vt:lpstr>
      <vt:lpstr>游ゴシック</vt:lpstr>
      <vt:lpstr>游明朝</vt:lpstr>
      <vt:lpstr>Arial</vt:lpstr>
      <vt:lpstr>Calibri</vt:lpstr>
      <vt:lpstr>Office ​​テーマ</vt:lpstr>
      <vt:lpstr>PowerPoint プレゼンテーション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杉本 幸枝</dc:creator>
  <cp:lastModifiedBy>syt003</cp:lastModifiedBy>
  <cp:revision>41</cp:revision>
  <cp:lastPrinted>2022-12-22T01:39:41Z</cp:lastPrinted>
  <dcterms:created xsi:type="dcterms:W3CDTF">2022-12-12T00:44:21Z</dcterms:created>
  <dcterms:modified xsi:type="dcterms:W3CDTF">2022-12-23T00:45:17Z</dcterms:modified>
</cp:coreProperties>
</file>